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9" r:id="rId5"/>
    <p:sldId id="261" r:id="rId6"/>
    <p:sldId id="258" r:id="rId7"/>
    <p:sldId id="260" r:id="rId8"/>
    <p:sldId id="262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0621B7-2241-3C85-BAB7-37BF927F48AB}" v="519" dt="2023-09-07T02:37:30.876"/>
    <p1510:client id="{6F8CEA10-3460-9834-0FEF-9F322230BD12}" v="1" dt="2023-08-31T22:11:13.857"/>
    <p1510:client id="{9F4FED44-65E7-BBB0-0C23-C49FCA5CB862}" v="207" dt="2023-08-31T21:40:29.941"/>
    <p1510:client id="{A19AB155-6FEE-4D80-965E-BBB6510BDDB1}" v="402" dt="2023-08-31T03:48:01.625"/>
    <p1510:client id="{C70F9683-69A8-2DF3-6AEC-1A14A894B4CC}" v="70" dt="2023-08-31T23:37:25.050"/>
    <p1510:client id="{D9A34A00-23D2-612D-3117-5D0590832E14}" v="252" dt="2023-08-31T22:04:42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UNKANRIN Horiane" userId="S::horiane.hounkanrin.etu@esmt.sn::9a1a5621-fac2-481f-a2b8-2e9ef9a75546" providerId="AD" clId="Web-{D9A34A00-23D2-612D-3117-5D0590832E14}"/>
    <pc:docChg chg="modSld">
      <pc:chgData name="HOUNKANRIN Horiane" userId="S::horiane.hounkanrin.etu@esmt.sn::9a1a5621-fac2-481f-a2b8-2e9ef9a75546" providerId="AD" clId="Web-{D9A34A00-23D2-612D-3117-5D0590832E14}" dt="2023-08-31T22:04:42.789" v="258"/>
      <pc:docMkLst>
        <pc:docMk/>
      </pc:docMkLst>
      <pc:sldChg chg="addSp delSp modSp">
        <pc:chgData name="HOUNKANRIN Horiane" userId="S::horiane.hounkanrin.etu@esmt.sn::9a1a5621-fac2-481f-a2b8-2e9ef9a75546" providerId="AD" clId="Web-{D9A34A00-23D2-612D-3117-5D0590832E14}" dt="2023-08-31T21:52:39.558" v="25" actId="14100"/>
        <pc:sldMkLst>
          <pc:docMk/>
          <pc:sldMk cId="3215339231" sldId="257"/>
        </pc:sldMkLst>
        <pc:spChg chg="mod">
          <ac:chgData name="HOUNKANRIN Horiane" userId="S::horiane.hounkanrin.etu@esmt.sn::9a1a5621-fac2-481f-a2b8-2e9ef9a75546" providerId="AD" clId="Web-{D9A34A00-23D2-612D-3117-5D0590832E14}" dt="2023-08-31T21:51:49.058" v="15"/>
          <ac:spMkLst>
            <pc:docMk/>
            <pc:sldMk cId="3215339231" sldId="257"/>
            <ac:spMk id="2" creationId="{493A172F-9D0A-F9DB-874B-C10E98BA0C82}"/>
          </ac:spMkLst>
        </pc:spChg>
        <pc:spChg chg="del">
          <ac:chgData name="HOUNKANRIN Horiane" userId="S::horiane.hounkanrin.etu@esmt.sn::9a1a5621-fac2-481f-a2b8-2e9ef9a75546" providerId="AD" clId="Web-{D9A34A00-23D2-612D-3117-5D0590832E14}" dt="2023-08-31T21:51:49.058" v="15"/>
          <ac:spMkLst>
            <pc:docMk/>
            <pc:sldMk cId="3215339231" sldId="257"/>
            <ac:spMk id="29" creationId="{6753252F-4873-4F63-801D-CC719279A7D5}"/>
          </ac:spMkLst>
        </pc:spChg>
        <pc:spChg chg="del">
          <ac:chgData name="HOUNKANRIN Horiane" userId="S::horiane.hounkanrin.etu@esmt.sn::9a1a5621-fac2-481f-a2b8-2e9ef9a75546" providerId="AD" clId="Web-{D9A34A00-23D2-612D-3117-5D0590832E14}" dt="2023-08-31T21:51:49.058" v="15"/>
          <ac:spMkLst>
            <pc:docMk/>
            <pc:sldMk cId="3215339231" sldId="257"/>
            <ac:spMk id="31" creationId="{047C8CCB-F95D-4249-92DD-651249D3535A}"/>
          </ac:spMkLst>
        </pc:spChg>
        <pc:spChg chg="add">
          <ac:chgData name="HOUNKANRIN Horiane" userId="S::horiane.hounkanrin.etu@esmt.sn::9a1a5621-fac2-481f-a2b8-2e9ef9a75546" providerId="AD" clId="Web-{D9A34A00-23D2-612D-3117-5D0590832E14}" dt="2023-08-31T21:51:49.058" v="15"/>
          <ac:spMkLst>
            <pc:docMk/>
            <pc:sldMk cId="3215339231" sldId="257"/>
            <ac:spMk id="36" creationId="{6753252F-4873-4F63-801D-CC719279A7D5}"/>
          </ac:spMkLst>
        </pc:spChg>
        <pc:spChg chg="add">
          <ac:chgData name="HOUNKANRIN Horiane" userId="S::horiane.hounkanrin.etu@esmt.sn::9a1a5621-fac2-481f-a2b8-2e9ef9a75546" providerId="AD" clId="Web-{D9A34A00-23D2-612D-3117-5D0590832E14}" dt="2023-08-31T21:51:49.058" v="15"/>
          <ac:spMkLst>
            <pc:docMk/>
            <pc:sldMk cId="3215339231" sldId="257"/>
            <ac:spMk id="38" creationId="{047C8CCB-F95D-4249-92DD-651249D3535A}"/>
          </ac:spMkLst>
        </pc:spChg>
        <pc:picChg chg="add mod">
          <ac:chgData name="HOUNKANRIN Horiane" userId="S::horiane.hounkanrin.etu@esmt.sn::9a1a5621-fac2-481f-a2b8-2e9ef9a75546" providerId="AD" clId="Web-{D9A34A00-23D2-612D-3117-5D0590832E14}" dt="2023-08-31T21:52:39.558" v="25" actId="14100"/>
          <ac:picMkLst>
            <pc:docMk/>
            <pc:sldMk cId="3215339231" sldId="257"/>
            <ac:picMk id="3" creationId="{5FBD666D-3B16-D977-E3A2-D2EEA11A9B43}"/>
          </ac:picMkLst>
        </pc:picChg>
        <pc:picChg chg="del">
          <ac:chgData name="HOUNKANRIN Horiane" userId="S::horiane.hounkanrin.etu@esmt.sn::9a1a5621-fac2-481f-a2b8-2e9ef9a75546" providerId="AD" clId="Web-{D9A34A00-23D2-612D-3117-5D0590832E14}" dt="2023-08-31T21:51:15.182" v="10"/>
          <ac:picMkLst>
            <pc:docMk/>
            <pc:sldMk cId="3215339231" sldId="257"/>
            <ac:picMk id="4" creationId="{4C1AAB1D-1739-4251-C310-FCD32D544579}"/>
          </ac:picMkLst>
        </pc:picChg>
      </pc:sldChg>
      <pc:sldChg chg="modSp">
        <pc:chgData name="HOUNKANRIN Horiane" userId="S::horiane.hounkanrin.etu@esmt.sn::9a1a5621-fac2-481f-a2b8-2e9ef9a75546" providerId="AD" clId="Web-{D9A34A00-23D2-612D-3117-5D0590832E14}" dt="2023-08-31T21:43:36.112" v="1" actId="14100"/>
        <pc:sldMkLst>
          <pc:docMk/>
          <pc:sldMk cId="1603549284" sldId="258"/>
        </pc:sldMkLst>
        <pc:picChg chg="mod">
          <ac:chgData name="HOUNKANRIN Horiane" userId="S::horiane.hounkanrin.etu@esmt.sn::9a1a5621-fac2-481f-a2b8-2e9ef9a75546" providerId="AD" clId="Web-{D9A34A00-23D2-612D-3117-5D0590832E14}" dt="2023-08-31T21:43:36.112" v="1" actId="14100"/>
          <ac:picMkLst>
            <pc:docMk/>
            <pc:sldMk cId="1603549284" sldId="258"/>
            <ac:picMk id="6" creationId="{2058B600-75B5-A8D0-ADE2-7FC2D221ABE3}"/>
          </ac:picMkLst>
        </pc:picChg>
      </pc:sldChg>
      <pc:sldChg chg="addSp delSp modSp mod setBg addAnim delAnim">
        <pc:chgData name="HOUNKANRIN Horiane" userId="S::horiane.hounkanrin.etu@esmt.sn::9a1a5621-fac2-481f-a2b8-2e9ef9a75546" providerId="AD" clId="Web-{D9A34A00-23D2-612D-3117-5D0590832E14}" dt="2023-08-31T22:04:42.789" v="258"/>
        <pc:sldMkLst>
          <pc:docMk/>
          <pc:sldMk cId="1816963062" sldId="259"/>
        </pc:sldMkLst>
        <pc:spChg chg="mod">
          <ac:chgData name="HOUNKANRIN Horiane" userId="S::horiane.hounkanrin.etu@esmt.sn::9a1a5621-fac2-481f-a2b8-2e9ef9a75546" providerId="AD" clId="Web-{D9A34A00-23D2-612D-3117-5D0590832E14}" dt="2023-08-31T22:02:12.177" v="240" actId="1076"/>
          <ac:spMkLst>
            <pc:docMk/>
            <pc:sldMk cId="1816963062" sldId="259"/>
            <ac:spMk id="2" creationId="{81E80A06-8A9B-4D1C-A70E-95CA4ECDA28D}"/>
          </ac:spMkLst>
        </pc:spChg>
        <pc:spChg chg="del mod">
          <ac:chgData name="HOUNKANRIN Horiane" userId="S::horiane.hounkanrin.etu@esmt.sn::9a1a5621-fac2-481f-a2b8-2e9ef9a75546" providerId="AD" clId="Web-{D9A34A00-23D2-612D-3117-5D0590832E14}" dt="2023-08-31T22:03:50.272" v="255"/>
          <ac:spMkLst>
            <pc:docMk/>
            <pc:sldMk cId="1816963062" sldId="259"/>
            <ac:spMk id="3" creationId="{54E2FB2C-633B-74B2-8845-C429036B235F}"/>
          </ac:spMkLst>
        </pc:spChg>
        <pc:spChg chg="add del">
          <ac:chgData name="HOUNKANRIN Horiane" userId="S::horiane.hounkanrin.etu@esmt.sn::9a1a5621-fac2-481f-a2b8-2e9ef9a75546" providerId="AD" clId="Web-{D9A34A00-23D2-612D-3117-5D0590832E14}" dt="2023-08-31T22:00:58.395" v="231"/>
          <ac:spMkLst>
            <pc:docMk/>
            <pc:sldMk cId="1816963062" sldId="259"/>
            <ac:spMk id="9" creationId="{B66D7F65-E9B6-4775-8355-D095CC73C1C8}"/>
          </ac:spMkLst>
        </pc:spChg>
        <pc:spChg chg="add del">
          <ac:chgData name="HOUNKANRIN Horiane" userId="S::horiane.hounkanrin.etu@esmt.sn::9a1a5621-fac2-481f-a2b8-2e9ef9a75546" providerId="AD" clId="Web-{D9A34A00-23D2-612D-3117-5D0590832E14}" dt="2023-08-31T22:00:58.395" v="231"/>
          <ac:spMkLst>
            <pc:docMk/>
            <pc:sldMk cId="1816963062" sldId="259"/>
            <ac:spMk id="11" creationId="{61707E60-CEC9-4661-AA82-69242EB4BDC3}"/>
          </ac:spMkLst>
        </pc:spChg>
        <pc:spChg chg="add del">
          <ac:chgData name="HOUNKANRIN Horiane" userId="S::horiane.hounkanrin.etu@esmt.sn::9a1a5621-fac2-481f-a2b8-2e9ef9a75546" providerId="AD" clId="Web-{D9A34A00-23D2-612D-3117-5D0590832E14}" dt="2023-08-31T22:00:58.395" v="231"/>
          <ac:spMkLst>
            <pc:docMk/>
            <pc:sldMk cId="1816963062" sldId="259"/>
            <ac:spMk id="13" creationId="{8F035CD8-AE30-4146-96F2-036B0CE5E4F3}"/>
          </ac:spMkLst>
        </pc:spChg>
        <pc:spChg chg="add del">
          <ac:chgData name="HOUNKANRIN Horiane" userId="S::horiane.hounkanrin.etu@esmt.sn::9a1a5621-fac2-481f-a2b8-2e9ef9a75546" providerId="AD" clId="Web-{D9A34A00-23D2-612D-3117-5D0590832E14}" dt="2023-08-31T22:01:46.958" v="237"/>
          <ac:spMkLst>
            <pc:docMk/>
            <pc:sldMk cId="1816963062" sldId="259"/>
            <ac:spMk id="18" creationId="{5D13CC36-B950-4F02-9BAF-9A7EB267398C}"/>
          </ac:spMkLst>
        </pc:spChg>
        <pc:spChg chg="add del">
          <ac:chgData name="HOUNKANRIN Horiane" userId="S::horiane.hounkanrin.etu@esmt.sn::9a1a5621-fac2-481f-a2b8-2e9ef9a75546" providerId="AD" clId="Web-{D9A34A00-23D2-612D-3117-5D0590832E14}" dt="2023-08-31T22:01:46.958" v="237"/>
          <ac:spMkLst>
            <pc:docMk/>
            <pc:sldMk cId="1816963062" sldId="259"/>
            <ac:spMk id="20" creationId="{D1BDED99-B35B-4FEE-A274-8E8DB6FEEECF}"/>
          </ac:spMkLst>
        </pc:spChg>
        <pc:spChg chg="add">
          <ac:chgData name="HOUNKANRIN Horiane" userId="S::horiane.hounkanrin.etu@esmt.sn::9a1a5621-fac2-481f-a2b8-2e9ef9a75546" providerId="AD" clId="Web-{D9A34A00-23D2-612D-3117-5D0590832E14}" dt="2023-08-31T22:01:46.958" v="237"/>
          <ac:spMkLst>
            <pc:docMk/>
            <pc:sldMk cId="1816963062" sldId="259"/>
            <ac:spMk id="25" creationId="{04812C46-200A-4DEB-A05E-3ED6C68C2387}"/>
          </ac:spMkLst>
        </pc:spChg>
        <pc:spChg chg="add">
          <ac:chgData name="HOUNKANRIN Horiane" userId="S::horiane.hounkanrin.etu@esmt.sn::9a1a5621-fac2-481f-a2b8-2e9ef9a75546" providerId="AD" clId="Web-{D9A34A00-23D2-612D-3117-5D0590832E14}" dt="2023-08-31T22:01:46.958" v="237"/>
          <ac:spMkLst>
            <pc:docMk/>
            <pc:sldMk cId="1816963062" sldId="259"/>
            <ac:spMk id="27" creationId="{D1EA859B-E555-4109-94F3-6700E046E008}"/>
          </ac:spMkLst>
        </pc:spChg>
        <pc:graphicFrameChg chg="add">
          <ac:chgData name="HOUNKANRIN Horiane" userId="S::horiane.hounkanrin.etu@esmt.sn::9a1a5621-fac2-481f-a2b8-2e9ef9a75546" providerId="AD" clId="Web-{D9A34A00-23D2-612D-3117-5D0590832E14}" dt="2023-08-31T22:03:50.272" v="255"/>
          <ac:graphicFrameMkLst>
            <pc:docMk/>
            <pc:sldMk cId="1816963062" sldId="259"/>
            <ac:graphicFrameMk id="29" creationId="{7ABDFD91-1847-9C81-F605-1F012A05061F}"/>
          </ac:graphicFrameMkLst>
        </pc:graphicFrameChg>
        <pc:picChg chg="add mod ord">
          <ac:chgData name="HOUNKANRIN Horiane" userId="S::horiane.hounkanrin.etu@esmt.sn::9a1a5621-fac2-481f-a2b8-2e9ef9a75546" providerId="AD" clId="Web-{D9A34A00-23D2-612D-3117-5D0590832E14}" dt="2023-08-31T22:01:58.114" v="238" actId="14100"/>
          <ac:picMkLst>
            <pc:docMk/>
            <pc:sldMk cId="1816963062" sldId="259"/>
            <ac:picMk id="5" creationId="{C5A51934-CE74-5FF3-CC37-342C96F85FDA}"/>
          </ac:picMkLst>
        </pc:picChg>
      </pc:sldChg>
      <pc:sldChg chg="modSp">
        <pc:chgData name="HOUNKANRIN Horiane" userId="S::horiane.hounkanrin.etu@esmt.sn::9a1a5621-fac2-481f-a2b8-2e9ef9a75546" providerId="AD" clId="Web-{D9A34A00-23D2-612D-3117-5D0590832E14}" dt="2023-08-31T21:46:18.021" v="9" actId="1076"/>
        <pc:sldMkLst>
          <pc:docMk/>
          <pc:sldMk cId="2228030133" sldId="262"/>
        </pc:sldMkLst>
        <pc:spChg chg="mod">
          <ac:chgData name="HOUNKANRIN Horiane" userId="S::horiane.hounkanrin.etu@esmt.sn::9a1a5621-fac2-481f-a2b8-2e9ef9a75546" providerId="AD" clId="Web-{D9A34A00-23D2-612D-3117-5D0590832E14}" dt="2023-08-31T21:46:18.021" v="9" actId="1076"/>
          <ac:spMkLst>
            <pc:docMk/>
            <pc:sldMk cId="2228030133" sldId="262"/>
            <ac:spMk id="2" creationId="{93AA0452-6695-FD0E-536E-7F5EEC59BC83}"/>
          </ac:spMkLst>
        </pc:spChg>
        <pc:graphicFrameChg chg="mod modGraphic">
          <ac:chgData name="HOUNKANRIN Horiane" userId="S::horiane.hounkanrin.etu@esmt.sn::9a1a5621-fac2-481f-a2b8-2e9ef9a75546" providerId="AD" clId="Web-{D9A34A00-23D2-612D-3117-5D0590832E14}" dt="2023-08-31T21:46:07.630" v="8" actId="1076"/>
          <ac:graphicFrameMkLst>
            <pc:docMk/>
            <pc:sldMk cId="2228030133" sldId="262"/>
            <ac:graphicFrameMk id="18" creationId="{9EE21F15-1C5E-DCDD-AFE6-EE53B541E603}"/>
          </ac:graphicFrameMkLst>
        </pc:graphicFrameChg>
      </pc:sldChg>
    </pc:docChg>
  </pc:docChgLst>
  <pc:docChgLst>
    <pc:chgData name="HOUNKANRIN Horiane" userId="S::horiane.hounkanrin.etu@esmt.sn::9a1a5621-fac2-481f-a2b8-2e9ef9a75546" providerId="AD" clId="Web-{270621B7-2241-3C85-BAB7-37BF927F48AB}"/>
    <pc:docChg chg="addSld delSld modSld sldOrd addMainMaster delMainMaster">
      <pc:chgData name="HOUNKANRIN Horiane" userId="S::horiane.hounkanrin.etu@esmt.sn::9a1a5621-fac2-481f-a2b8-2e9ef9a75546" providerId="AD" clId="Web-{270621B7-2241-3C85-BAB7-37BF927F48AB}" dt="2023-09-07T02:37:30.876" v="549"/>
      <pc:docMkLst>
        <pc:docMk/>
      </pc:docMkLst>
      <pc:sldChg chg="addSp delSp modSp mod modClrScheme delDesignElem chgLayout">
        <pc:chgData name="HOUNKANRIN Horiane" userId="S::horiane.hounkanrin.etu@esmt.sn::9a1a5621-fac2-481f-a2b8-2e9ef9a75546" providerId="AD" clId="Web-{270621B7-2241-3C85-BAB7-37BF927F48AB}" dt="2023-09-07T00:52:00.674" v="238"/>
        <pc:sldMkLst>
          <pc:docMk/>
          <pc:sldMk cId="3784089036" sldId="256"/>
        </pc:sldMkLst>
        <pc:spChg chg="mod ord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3784089036" sldId="256"/>
            <ac:spMk id="2" creationId="{00000000-0000-0000-0000-000000000000}"/>
          </ac:spMkLst>
        </pc:spChg>
        <pc:spChg chg="mod ord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3784089036" sldId="256"/>
            <ac:spMk id="3" creationId="{00000000-0000-0000-0000-000000000000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3784089036" sldId="256"/>
            <ac:spMk id="9" creationId="{C1DD1A8A-57D5-4A81-AD04-532B043C5611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3784089036" sldId="256"/>
            <ac:spMk id="11" creationId="{007891EC-4501-44ED-A8C8-B11B6DB767AB}"/>
          </ac:spMkLst>
        </pc:spChg>
      </pc:sldChg>
      <pc:sldChg chg="addSp delSp modSp mod modClrScheme delDesignElem chgLayout">
        <pc:chgData name="HOUNKANRIN Horiane" userId="S::horiane.hounkanrin.etu@esmt.sn::9a1a5621-fac2-481f-a2b8-2e9ef9a75546" providerId="AD" clId="Web-{270621B7-2241-3C85-BAB7-37BF927F48AB}" dt="2023-09-07T00:52:00.674" v="238"/>
        <pc:sldMkLst>
          <pc:docMk/>
          <pc:sldMk cId="3215339231" sldId="257"/>
        </pc:sldMkLst>
        <pc:spChg chg="mod ord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3215339231" sldId="257"/>
            <ac:spMk id="2" creationId="{493A172F-9D0A-F9DB-874B-C10E98BA0C82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3215339231" sldId="257"/>
            <ac:spMk id="50" creationId="{6753252F-4873-4F63-801D-CC719279A7D5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3215339231" sldId="257"/>
            <ac:spMk id="52" creationId="{047C8CCB-F95D-4249-92DD-651249D3535A}"/>
          </ac:spMkLst>
        </pc:spChg>
      </pc:sldChg>
      <pc:sldChg chg="addSp delSp modSp mod modClrScheme delDesignElem chgLayout">
        <pc:chgData name="HOUNKANRIN Horiane" userId="S::horiane.hounkanrin.etu@esmt.sn::9a1a5621-fac2-481f-a2b8-2e9ef9a75546" providerId="AD" clId="Web-{270621B7-2241-3C85-BAB7-37BF927F48AB}" dt="2023-09-07T00:52:00.674" v="238"/>
        <pc:sldMkLst>
          <pc:docMk/>
          <pc:sldMk cId="1603549284" sldId="258"/>
        </pc:sldMkLst>
        <pc:spChg chg="mod ord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1603549284" sldId="258"/>
            <ac:spMk id="2" creationId="{47C528EB-9DE3-6EA4-B0E9-29B75C8FF281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1603549284" sldId="258"/>
            <ac:spMk id="38" creationId="{D4771268-CB57-404A-9271-370EB28F6090}"/>
          </ac:spMkLst>
        </pc:spChg>
        <pc:picChg chg="mod ord">
          <ac:chgData name="HOUNKANRIN Horiane" userId="S::horiane.hounkanrin.etu@esmt.sn::9a1a5621-fac2-481f-a2b8-2e9ef9a75546" providerId="AD" clId="Web-{270621B7-2241-3C85-BAB7-37BF927F48AB}" dt="2023-09-07T00:52:00.674" v="238"/>
          <ac:picMkLst>
            <pc:docMk/>
            <pc:sldMk cId="1603549284" sldId="258"/>
            <ac:picMk id="9" creationId="{8691E96A-D619-2206-DE60-5EDFCBC01A47}"/>
          </ac:picMkLst>
        </pc:picChg>
      </pc:sldChg>
      <pc:sldChg chg="addSp delSp modSp mod modClrScheme delDesignElem chgLayout">
        <pc:chgData name="HOUNKANRIN Horiane" userId="S::horiane.hounkanrin.etu@esmt.sn::9a1a5621-fac2-481f-a2b8-2e9ef9a75546" providerId="AD" clId="Web-{270621B7-2241-3C85-BAB7-37BF927F48AB}" dt="2023-09-07T00:52:00.674" v="238"/>
        <pc:sldMkLst>
          <pc:docMk/>
          <pc:sldMk cId="1816963062" sldId="259"/>
        </pc:sldMkLst>
        <pc:spChg chg="mod ord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1816963062" sldId="259"/>
            <ac:spMk id="2" creationId="{81E80A06-8A9B-4D1C-A70E-95CA4ECDA28D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1816963062" sldId="259"/>
            <ac:spMk id="25" creationId="{04812C46-200A-4DEB-A05E-3ED6C68C2387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1816963062" sldId="259"/>
            <ac:spMk id="27" creationId="{D1EA859B-E555-4109-94F3-6700E046E008}"/>
          </ac:spMkLst>
        </pc:spChg>
        <pc:graphicFrameChg chg="mod ord">
          <ac:chgData name="HOUNKANRIN Horiane" userId="S::horiane.hounkanrin.etu@esmt.sn::9a1a5621-fac2-481f-a2b8-2e9ef9a75546" providerId="AD" clId="Web-{270621B7-2241-3C85-BAB7-37BF927F48AB}" dt="2023-09-07T00:52:00.674" v="238"/>
          <ac:graphicFrameMkLst>
            <pc:docMk/>
            <pc:sldMk cId="1816963062" sldId="259"/>
            <ac:graphicFrameMk id="29" creationId="{7ABDFD91-1847-9C81-F605-1F012A05061F}"/>
          </ac:graphicFrameMkLst>
        </pc:graphicFrameChg>
      </pc:sldChg>
      <pc:sldChg chg="addSp delSp modSp mod modClrScheme delDesignElem chgLayout">
        <pc:chgData name="HOUNKANRIN Horiane" userId="S::horiane.hounkanrin.etu@esmt.sn::9a1a5621-fac2-481f-a2b8-2e9ef9a75546" providerId="AD" clId="Web-{270621B7-2241-3C85-BAB7-37BF927F48AB}" dt="2023-09-07T00:52:00.674" v="238"/>
        <pc:sldMkLst>
          <pc:docMk/>
          <pc:sldMk cId="3366124394" sldId="260"/>
        </pc:sldMkLst>
        <pc:spChg chg="mod ord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3366124394" sldId="260"/>
            <ac:spMk id="2" creationId="{CD989D09-A700-C6BB-D5ED-C23312C94EB1}"/>
          </ac:spMkLst>
        </pc:spChg>
        <pc:spChg chg="mod ord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3366124394" sldId="260"/>
            <ac:spMk id="3" creationId="{68D06D43-66FD-B529-1571-3E35A46C78A9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3366124394" sldId="260"/>
            <ac:spMk id="14" creationId="{657F69E0-C4B0-4BEC-A689-4F8D877F05D4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3366124394" sldId="260"/>
            <ac:spMk id="16" creationId="{9F6380B4-6A1C-481E-8408-B4E6C75B9B81}"/>
          </ac:spMkLst>
        </pc:spChg>
      </pc:sldChg>
      <pc:sldChg chg="addSp delSp modSp mod modClrScheme delDesignElem chgLayout">
        <pc:chgData name="HOUNKANRIN Horiane" userId="S::horiane.hounkanrin.etu@esmt.sn::9a1a5621-fac2-481f-a2b8-2e9ef9a75546" providerId="AD" clId="Web-{270621B7-2241-3C85-BAB7-37BF927F48AB}" dt="2023-09-07T00:52:00.674" v="238"/>
        <pc:sldMkLst>
          <pc:docMk/>
          <pc:sldMk cId="1777224589" sldId="261"/>
        </pc:sldMkLst>
        <pc:spChg chg="mod ord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1777224589" sldId="261"/>
            <ac:spMk id="2" creationId="{7D86E910-894E-2EEA-4F31-F12AAC8892E1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1777224589" sldId="261"/>
            <ac:spMk id="36" creationId="{71B2258F-86CA-4D4D-8270-BC05FCDEBFB3}"/>
          </ac:spMkLst>
        </pc:spChg>
      </pc:sldChg>
      <pc:sldChg chg="addSp delSp modSp mod ord modClrScheme delDesignElem chgLayout">
        <pc:chgData name="HOUNKANRIN Horiane" userId="S::horiane.hounkanrin.etu@esmt.sn::9a1a5621-fac2-481f-a2b8-2e9ef9a75546" providerId="AD" clId="Web-{270621B7-2241-3C85-BAB7-37BF927F48AB}" dt="2023-09-07T00:52:00.674" v="238"/>
        <pc:sldMkLst>
          <pc:docMk/>
          <pc:sldMk cId="2228030133" sldId="262"/>
        </pc:sldMkLst>
        <pc:spChg chg="mod ord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2228030133" sldId="262"/>
            <ac:spMk id="2" creationId="{93AA0452-6695-FD0E-536E-7F5EEC59BC83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2228030133" sldId="262"/>
            <ac:spMk id="41" creationId="{6C4028FD-8BAA-4A19-BFDE-594D991B7552}"/>
          </ac:spMkLst>
        </pc:spChg>
        <pc:graphicFrameChg chg="mod ord">
          <ac:chgData name="HOUNKANRIN Horiane" userId="S::horiane.hounkanrin.etu@esmt.sn::9a1a5621-fac2-481f-a2b8-2e9ef9a75546" providerId="AD" clId="Web-{270621B7-2241-3C85-BAB7-37BF927F48AB}" dt="2023-09-07T00:52:00.674" v="238"/>
          <ac:graphicFrameMkLst>
            <pc:docMk/>
            <pc:sldMk cId="2228030133" sldId="262"/>
            <ac:graphicFrameMk id="18" creationId="{9EE21F15-1C5E-DCDD-AFE6-EE53B541E603}"/>
          </ac:graphicFrameMkLst>
        </pc:graphicFrameChg>
      </pc:sldChg>
      <pc:sldChg chg="addSp delSp modSp mod modClrScheme delDesignElem chgLayout">
        <pc:chgData name="HOUNKANRIN Horiane" userId="S::horiane.hounkanrin.etu@esmt.sn::9a1a5621-fac2-481f-a2b8-2e9ef9a75546" providerId="AD" clId="Web-{270621B7-2241-3C85-BAB7-37BF927F48AB}" dt="2023-09-07T00:52:00.674" v="238"/>
        <pc:sldMkLst>
          <pc:docMk/>
          <pc:sldMk cId="2933043698" sldId="263"/>
        </pc:sldMkLst>
        <pc:spChg chg="mod ord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2933043698" sldId="263"/>
            <ac:spMk id="2" creationId="{3071CF75-61CB-B8ED-4EE5-89BECCC6B029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2933043698" sldId="263"/>
            <ac:spMk id="47" creationId="{66B332A4-D438-4773-A77F-5ED49A448D9D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2933043698" sldId="263"/>
            <ac:spMk id="49" creationId="{DF9AD32D-FF05-44F4-BD4D-9CEE89B71EB9}"/>
          </ac:spMkLst>
        </pc:spChg>
      </pc:sldChg>
      <pc:sldChg chg="addSp delSp modSp add mod ord replId modTransition setBg modClrScheme setClrOvrMap delDesignElem chgLayout">
        <pc:chgData name="HOUNKANRIN Horiane" userId="S::horiane.hounkanrin.etu@esmt.sn::9a1a5621-fac2-481f-a2b8-2e9ef9a75546" providerId="AD" clId="Web-{270621B7-2241-3C85-BAB7-37BF927F48AB}" dt="2023-09-07T00:52:00.674" v="238"/>
        <pc:sldMkLst>
          <pc:docMk/>
          <pc:sldMk cId="4275697732" sldId="264"/>
        </pc:sldMkLst>
        <pc:spChg chg="mod ord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4275697732" sldId="264"/>
            <ac:spMk id="2" creationId="{3071CF75-61CB-B8ED-4EE5-89BECCC6B029}"/>
          </ac:spMkLst>
        </pc:spChg>
        <pc:spChg chg="del">
          <ac:chgData name="HOUNKANRIN Horiane" userId="S::horiane.hounkanrin.etu@esmt.sn::9a1a5621-fac2-481f-a2b8-2e9ef9a75546" providerId="AD" clId="Web-{270621B7-2241-3C85-BAB7-37BF927F48AB}" dt="2023-09-07T00:23:26.123" v="30"/>
          <ac:spMkLst>
            <pc:docMk/>
            <pc:sldMk cId="4275697732" sldId="264"/>
            <ac:spMk id="47" creationId="{66B332A4-D438-4773-A77F-5ED49A448D9D}"/>
          </ac:spMkLst>
        </pc:spChg>
        <pc:spChg chg="del">
          <ac:chgData name="HOUNKANRIN Horiane" userId="S::horiane.hounkanrin.etu@esmt.sn::9a1a5621-fac2-481f-a2b8-2e9ef9a75546" providerId="AD" clId="Web-{270621B7-2241-3C85-BAB7-37BF927F48AB}" dt="2023-09-07T00:23:26.123" v="30"/>
          <ac:spMkLst>
            <pc:docMk/>
            <pc:sldMk cId="4275697732" sldId="264"/>
            <ac:spMk id="49" creationId="{DF9AD32D-FF05-44F4-BD4D-9CEE89B71EB9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4275697732" sldId="264"/>
            <ac:spMk id="55" creationId="{B4916930-E76E-4100-9DCF-4981566A372A}"/>
          </ac:spMkLst>
        </pc:spChg>
        <pc:picChg chg="add">
          <ac:chgData name="HOUNKANRIN Horiane" userId="S::horiane.hounkanrin.etu@esmt.sn::9a1a5621-fac2-481f-a2b8-2e9ef9a75546" providerId="AD" clId="Web-{270621B7-2241-3C85-BAB7-37BF927F48AB}" dt="2023-09-07T00:23:26.123" v="30"/>
          <ac:picMkLst>
            <pc:docMk/>
            <pc:sldMk cId="4275697732" sldId="264"/>
            <ac:picMk id="51" creationId="{CA243CEA-BB05-B33A-B4CA-FC7B193EEF5C}"/>
          </ac:picMkLst>
        </pc:picChg>
      </pc:sldChg>
      <pc:sldChg chg="addSp delSp modSp new mod modTransition setBg modClrScheme delDesignElem modShow chgLayout">
        <pc:chgData name="HOUNKANRIN Horiane" userId="S::horiane.hounkanrin.etu@esmt.sn::9a1a5621-fac2-481f-a2b8-2e9ef9a75546" providerId="AD" clId="Web-{270621B7-2241-3C85-BAB7-37BF927F48AB}" dt="2023-09-07T02:34:36.965" v="537" actId="1076"/>
        <pc:sldMkLst>
          <pc:docMk/>
          <pc:sldMk cId="2536607050" sldId="265"/>
        </pc:sldMkLst>
        <pc:spChg chg="del">
          <ac:chgData name="HOUNKANRIN Horiane" userId="S::horiane.hounkanrin.etu@esmt.sn::9a1a5621-fac2-481f-a2b8-2e9ef9a75546" providerId="AD" clId="Web-{270621B7-2241-3C85-BAB7-37BF927F48AB}" dt="2023-09-07T00:22:48.513" v="29"/>
          <ac:spMkLst>
            <pc:docMk/>
            <pc:sldMk cId="2536607050" sldId="265"/>
            <ac:spMk id="2" creationId="{76CE193A-89A0-613A-1D80-682D33B8CC24}"/>
          </ac:spMkLst>
        </pc:spChg>
        <pc:spChg chg="add del mod">
          <ac:chgData name="HOUNKANRIN Horiane" userId="S::horiane.hounkanrin.etu@esmt.sn::9a1a5621-fac2-481f-a2b8-2e9ef9a75546" providerId="AD" clId="Web-{270621B7-2241-3C85-BAB7-37BF927F48AB}" dt="2023-09-07T02:29:14.815" v="512"/>
          <ac:spMkLst>
            <pc:docMk/>
            <pc:sldMk cId="2536607050" sldId="265"/>
            <ac:spMk id="3" creationId="{54400E24-37AC-5EDE-04B4-4CB51E87F306}"/>
          </ac:spMkLst>
        </pc:spChg>
        <pc:spChg chg="del">
          <ac:chgData name="HOUNKANRIN Horiane" userId="S::horiane.hounkanrin.etu@esmt.sn::9a1a5621-fac2-481f-a2b8-2e9ef9a75546" providerId="AD" clId="Web-{270621B7-2241-3C85-BAB7-37BF927F48AB}" dt="2023-09-07T00:22:43.232" v="28"/>
          <ac:spMkLst>
            <pc:docMk/>
            <pc:sldMk cId="2536607050" sldId="265"/>
            <ac:spMk id="3" creationId="{9F4FE45D-EB34-52ED-3A5F-65C20819DF38}"/>
          </ac:spMkLst>
        </pc:spChg>
        <pc:spChg chg="add del mod">
          <ac:chgData name="HOUNKANRIN Horiane" userId="S::horiane.hounkanrin.etu@esmt.sn::9a1a5621-fac2-481f-a2b8-2e9ef9a75546" providerId="AD" clId="Web-{270621B7-2241-3C85-BAB7-37BF927F48AB}" dt="2023-09-07T02:30:40.724" v="517"/>
          <ac:spMkLst>
            <pc:docMk/>
            <pc:sldMk cId="2536607050" sldId="265"/>
            <ac:spMk id="7" creationId="{3515CF3A-CB89-7C49-3C0D-D121FEF361C8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2:32:44.024" v="524"/>
          <ac:spMkLst>
            <pc:docMk/>
            <pc:sldMk cId="2536607050" sldId="265"/>
            <ac:spMk id="9" creationId="{42A4FC2C-047E-45A5-965D-8E1E3BF09BC6}"/>
          </ac:spMkLst>
        </pc:spChg>
        <pc:spChg chg="add del mod">
          <ac:chgData name="HOUNKANRIN Horiane" userId="S::horiane.hounkanrin.etu@esmt.sn::9a1a5621-fac2-481f-a2b8-2e9ef9a75546" providerId="AD" clId="Web-{270621B7-2241-3C85-BAB7-37BF927F48AB}" dt="2023-09-07T02:32:28.914" v="519"/>
          <ac:spMkLst>
            <pc:docMk/>
            <pc:sldMk cId="2536607050" sldId="265"/>
            <ac:spMk id="11" creationId="{26646E47-3A69-B80D-1F6E-FB98AEDCC0CC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2:32:41.368" v="521"/>
          <ac:spMkLst>
            <pc:docMk/>
            <pc:sldMk cId="2536607050" sldId="265"/>
            <ac:spMk id="17" creationId="{42A4FC2C-047E-45A5-965D-8E1E3BF09BC6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2:33:22.853" v="528"/>
          <ac:spMkLst>
            <pc:docMk/>
            <pc:sldMk cId="2536607050" sldId="265"/>
            <ac:spMk id="22" creationId="{42A4FC2C-047E-45A5-965D-8E1E3BF09BC6}"/>
          </ac:spMkLst>
        </pc:spChg>
        <pc:grpChg chg="add del">
          <ac:chgData name="HOUNKANRIN Horiane" userId="S::horiane.hounkanrin.etu@esmt.sn::9a1a5621-fac2-481f-a2b8-2e9ef9a75546" providerId="AD" clId="Web-{270621B7-2241-3C85-BAB7-37BF927F48AB}" dt="2023-09-07T02:32:44.024" v="523"/>
          <ac:grpSpMkLst>
            <pc:docMk/>
            <pc:sldMk cId="2536607050" sldId="265"/>
            <ac:grpSpMk id="20" creationId="{D4D7444E-8572-6DFD-CB75-0984238C716D}"/>
          </ac:grpSpMkLst>
        </pc:grpChg>
        <pc:picChg chg="add del mod ord">
          <ac:chgData name="HOUNKANRIN Horiane" userId="S::horiane.hounkanrin.etu@esmt.sn::9a1a5621-fac2-481f-a2b8-2e9ef9a75546" providerId="AD" clId="Web-{270621B7-2241-3C85-BAB7-37BF927F48AB}" dt="2023-09-07T02:29:07.096" v="511"/>
          <ac:picMkLst>
            <pc:docMk/>
            <pc:sldMk cId="2536607050" sldId="265"/>
            <ac:picMk id="4" creationId="{C197532D-E6BF-2DA7-F7FA-FDBBA3FA51FA}"/>
          </ac:picMkLst>
        </pc:picChg>
        <pc:picChg chg="add del mod ord">
          <ac:chgData name="HOUNKANRIN Horiane" userId="S::horiane.hounkanrin.etu@esmt.sn::9a1a5621-fac2-481f-a2b8-2e9ef9a75546" providerId="AD" clId="Web-{270621B7-2241-3C85-BAB7-37BF927F48AB}" dt="2023-09-07T02:30:36.099" v="516"/>
          <ac:picMkLst>
            <pc:docMk/>
            <pc:sldMk cId="2536607050" sldId="265"/>
            <ac:picMk id="5" creationId="{C618E96D-A6D0-8160-8BE2-D90D33E39A6A}"/>
          </ac:picMkLst>
        </pc:picChg>
        <pc:picChg chg="add del mod ord">
          <ac:chgData name="HOUNKANRIN Horiane" userId="S::horiane.hounkanrin.etu@esmt.sn::9a1a5621-fac2-481f-a2b8-2e9ef9a75546" providerId="AD" clId="Web-{270621B7-2241-3C85-BAB7-37BF927F48AB}" dt="2023-09-07T02:32:24.399" v="518"/>
          <ac:picMkLst>
            <pc:docMk/>
            <pc:sldMk cId="2536607050" sldId="265"/>
            <ac:picMk id="8" creationId="{9888608E-3373-4B3F-27DA-C0681BDA65FF}"/>
          </ac:picMkLst>
        </pc:picChg>
        <pc:picChg chg="add mod ord">
          <ac:chgData name="HOUNKANRIN Horiane" userId="S::horiane.hounkanrin.etu@esmt.sn::9a1a5621-fac2-481f-a2b8-2e9ef9a75546" providerId="AD" clId="Web-{270621B7-2241-3C85-BAB7-37BF927F48AB}" dt="2023-09-07T02:34:36.965" v="537" actId="1076"/>
          <ac:picMkLst>
            <pc:docMk/>
            <pc:sldMk cId="2536607050" sldId="265"/>
            <ac:picMk id="12" creationId="{A6B6B820-C684-2E7D-23F5-A42F2E7BF45A}"/>
          </ac:picMkLst>
        </pc:picChg>
      </pc:sldChg>
      <pc:sldChg chg="addSp delSp modSp new mod modTransition setBg modClrScheme addAnim delDesignElem chgLayout">
        <pc:chgData name="HOUNKANRIN Horiane" userId="S::horiane.hounkanrin.etu@esmt.sn::9a1a5621-fac2-481f-a2b8-2e9ef9a75546" providerId="AD" clId="Web-{270621B7-2241-3C85-BAB7-37BF927F48AB}" dt="2023-09-07T00:52:00.674" v="238"/>
        <pc:sldMkLst>
          <pc:docMk/>
          <pc:sldMk cId="1880396960" sldId="266"/>
        </pc:sldMkLst>
        <pc:spChg chg="mod ord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1880396960" sldId="266"/>
            <ac:spMk id="2" creationId="{103C4928-A610-85B7-48F9-7FEAE61A1776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28:22.588" v="100"/>
          <ac:spMkLst>
            <pc:docMk/>
            <pc:sldMk cId="1880396960" sldId="266"/>
            <ac:spMk id="3" creationId="{030B0B60-6733-59A8-DCD4-5A3BFB461515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28:58.198" v="102"/>
          <ac:spMkLst>
            <pc:docMk/>
            <pc:sldMk cId="1880396960" sldId="266"/>
            <ac:spMk id="9" creationId="{0671A8AE-40A1-4631-A6B8-581AFF065482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28:58.198" v="102"/>
          <ac:spMkLst>
            <pc:docMk/>
            <pc:sldMk cId="1880396960" sldId="266"/>
            <ac:spMk id="11" creationId="{AB58EF07-17C2-48CF-ABB0-EEF1F17CB8F0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28:58.198" v="102"/>
          <ac:spMkLst>
            <pc:docMk/>
            <pc:sldMk cId="1880396960" sldId="266"/>
            <ac:spMk id="13" creationId="{AF2F604E-43BE-4DC3-B983-E071523364F8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28:58.198" v="102"/>
          <ac:spMkLst>
            <pc:docMk/>
            <pc:sldMk cId="1880396960" sldId="266"/>
            <ac:spMk id="15" creationId="{08C9B587-E65E-4B52-B37C-ABEBB6E87928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1880396960" sldId="266"/>
            <ac:spMk id="20" creationId="{657F69E0-C4B0-4BEC-A689-4F8D877F05D4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52:00.674" v="238"/>
          <ac:spMkLst>
            <pc:docMk/>
            <pc:sldMk cId="1880396960" sldId="266"/>
            <ac:spMk id="22" creationId="{9F6380B4-6A1C-481E-8408-B4E6C75B9B81}"/>
          </ac:spMkLst>
        </pc:spChg>
        <pc:picChg chg="add del mod ord">
          <ac:chgData name="HOUNKANRIN Horiane" userId="S::horiane.hounkanrin.etu@esmt.sn::9a1a5621-fac2-481f-a2b8-2e9ef9a75546" providerId="AD" clId="Web-{270621B7-2241-3C85-BAB7-37BF927F48AB}" dt="2023-09-07T00:25:42.224" v="61"/>
          <ac:picMkLst>
            <pc:docMk/>
            <pc:sldMk cId="1880396960" sldId="266"/>
            <ac:picMk id="4" creationId="{A923F6BE-E34A-2302-FD1B-5841EFFE5474}"/>
          </ac:picMkLst>
        </pc:picChg>
        <pc:picChg chg="add mod">
          <ac:chgData name="HOUNKANRIN Horiane" userId="S::horiane.hounkanrin.etu@esmt.sn::9a1a5621-fac2-481f-a2b8-2e9ef9a75546" providerId="AD" clId="Web-{270621B7-2241-3C85-BAB7-37BF927F48AB}" dt="2023-09-07T00:28:58.198" v="102"/>
          <ac:picMkLst>
            <pc:docMk/>
            <pc:sldMk cId="1880396960" sldId="266"/>
            <ac:picMk id="5" creationId="{A9FDB76F-BF34-F0F3-BA40-DE7EE2553F76}"/>
          </ac:picMkLst>
        </pc:picChg>
      </pc:sldChg>
      <pc:sldChg chg="addSp delSp modSp new mod modTransition setBg modClrScheme chgLayout">
        <pc:chgData name="HOUNKANRIN Horiane" userId="S::horiane.hounkanrin.etu@esmt.sn::9a1a5621-fac2-481f-a2b8-2e9ef9a75546" providerId="AD" clId="Web-{270621B7-2241-3C85-BAB7-37BF927F48AB}" dt="2023-09-07T00:52:00.674" v="238"/>
        <pc:sldMkLst>
          <pc:docMk/>
          <pc:sldMk cId="3456213537" sldId="267"/>
        </pc:sldMkLst>
        <pc:spChg chg="add del">
          <ac:chgData name="HOUNKANRIN Horiane" userId="S::horiane.hounkanrin.etu@esmt.sn::9a1a5621-fac2-481f-a2b8-2e9ef9a75546" providerId="AD" clId="Web-{270621B7-2241-3C85-BAB7-37BF927F48AB}" dt="2023-09-07T00:40:27.735" v="157"/>
          <ac:spMkLst>
            <pc:docMk/>
            <pc:sldMk cId="3456213537" sldId="267"/>
            <ac:spMk id="2" creationId="{08F30650-AA09-198C-45D1-E7EFED72C4EE}"/>
          </ac:spMkLst>
        </pc:spChg>
        <pc:spChg chg="del">
          <ac:chgData name="HOUNKANRIN Horiane" userId="S::horiane.hounkanrin.etu@esmt.sn::9a1a5621-fac2-481f-a2b8-2e9ef9a75546" providerId="AD" clId="Web-{270621B7-2241-3C85-BAB7-37BF927F48AB}" dt="2023-09-07T00:30:35.704" v="110"/>
          <ac:spMkLst>
            <pc:docMk/>
            <pc:sldMk cId="3456213537" sldId="267"/>
            <ac:spMk id="3" creationId="{6CE4F943-3242-F7AC-E2B2-91B83D8D0EF1}"/>
          </ac:spMkLst>
        </pc:spChg>
        <pc:spChg chg="add del mod">
          <ac:chgData name="HOUNKANRIN Horiane" userId="S::horiane.hounkanrin.etu@esmt.sn::9a1a5621-fac2-481f-a2b8-2e9ef9a75546" providerId="AD" clId="Web-{270621B7-2241-3C85-BAB7-37BF927F48AB}" dt="2023-09-07T00:36:12.134" v="141"/>
          <ac:spMkLst>
            <pc:docMk/>
            <pc:sldMk cId="3456213537" sldId="267"/>
            <ac:spMk id="6" creationId="{D20B8D08-AE0B-4B5E-D723-59DBC976EB2D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31:05.923" v="114"/>
          <ac:spMkLst>
            <pc:docMk/>
            <pc:sldMk cId="3456213537" sldId="267"/>
            <ac:spMk id="9" creationId="{5F879AC3-D4CE-493C-ADC7-06205677F4F8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31:05.923" v="114"/>
          <ac:spMkLst>
            <pc:docMk/>
            <pc:sldMk cId="3456213537" sldId="267"/>
            <ac:spMk id="11" creationId="{736F0DFD-0954-464F-BF12-DD2E6F6E0380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35:11.336" v="139"/>
          <ac:spMkLst>
            <pc:docMk/>
            <pc:sldMk cId="3456213537" sldId="267"/>
            <ac:spMk id="12" creationId="{E722B2DD-E14D-4972-9D98-5D6E61B1B2D2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37:33.105" v="150"/>
          <ac:spMkLst>
            <pc:docMk/>
            <pc:sldMk cId="3456213537" sldId="267"/>
            <ac:spMk id="13" creationId="{6EE0B6E2-7CE8-4D86-87FC-4B58A7D8E759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35:11.336" v="139"/>
          <ac:spMkLst>
            <pc:docMk/>
            <pc:sldMk cId="3456213537" sldId="267"/>
            <ac:spMk id="14" creationId="{0CFB124C-4B0C-4A81-8633-17257B151642}"/>
          </ac:spMkLst>
        </pc:spChg>
        <pc:spChg chg="add del mod">
          <ac:chgData name="HOUNKANRIN Horiane" userId="S::horiane.hounkanrin.etu@esmt.sn::9a1a5621-fac2-481f-a2b8-2e9ef9a75546" providerId="AD" clId="Web-{270621B7-2241-3C85-BAB7-37BF927F48AB}" dt="2023-09-07T00:38:25.872" v="152"/>
          <ac:spMkLst>
            <pc:docMk/>
            <pc:sldMk cId="3456213537" sldId="267"/>
            <ac:spMk id="15" creationId="{D02A0BB1-6E1B-6C68-C4A3-D46A0EE222EC}"/>
          </ac:spMkLst>
        </pc:spChg>
        <pc:spChg chg="add del mod">
          <ac:chgData name="HOUNKANRIN Horiane" userId="S::horiane.hounkanrin.etu@esmt.sn::9a1a5621-fac2-481f-a2b8-2e9ef9a75546" providerId="AD" clId="Web-{270621B7-2241-3C85-BAB7-37BF927F48AB}" dt="2023-09-07T00:40:17.391" v="154"/>
          <ac:spMkLst>
            <pc:docMk/>
            <pc:sldMk cId="3456213537" sldId="267"/>
            <ac:spMk id="18" creationId="{984319D8-6272-C456-A6BA-D01917CEFA93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0:40:27.735" v="156"/>
          <ac:spMkLst>
            <pc:docMk/>
            <pc:sldMk cId="3456213537" sldId="267"/>
            <ac:spMk id="24" creationId="{42A4FC2C-047E-45A5-965D-8E1E3BF09BC6}"/>
          </ac:spMkLst>
        </pc:spChg>
        <pc:picChg chg="add del mod ord modCrop">
          <ac:chgData name="HOUNKANRIN Horiane" userId="S::horiane.hounkanrin.etu@esmt.sn::9a1a5621-fac2-481f-a2b8-2e9ef9a75546" providerId="AD" clId="Web-{270621B7-2241-3C85-BAB7-37BF927F48AB}" dt="2023-09-07T00:34:21.663" v="134"/>
          <ac:picMkLst>
            <pc:docMk/>
            <pc:sldMk cId="3456213537" sldId="267"/>
            <ac:picMk id="4" creationId="{2F98D2FF-2FD4-F3C3-9114-596BFBDB247E}"/>
          </ac:picMkLst>
        </pc:picChg>
        <pc:picChg chg="add del mod ord">
          <ac:chgData name="HOUNKANRIN Horiane" userId="S::horiane.hounkanrin.etu@esmt.sn::9a1a5621-fac2-481f-a2b8-2e9ef9a75546" providerId="AD" clId="Web-{270621B7-2241-3C85-BAB7-37BF927F48AB}" dt="2023-09-07T00:35:15.461" v="140"/>
          <ac:picMkLst>
            <pc:docMk/>
            <pc:sldMk cId="3456213537" sldId="267"/>
            <ac:picMk id="7" creationId="{736EB725-7A88-064C-7432-5D5C8C5FB545}"/>
          </ac:picMkLst>
        </pc:picChg>
        <pc:picChg chg="add del mod ord modCrop">
          <ac:chgData name="HOUNKANRIN Horiane" userId="S::horiane.hounkanrin.etu@esmt.sn::9a1a5621-fac2-481f-a2b8-2e9ef9a75546" providerId="AD" clId="Web-{270621B7-2241-3C85-BAB7-37BF927F48AB}" dt="2023-09-07T00:37:36.293" v="151"/>
          <ac:picMkLst>
            <pc:docMk/>
            <pc:sldMk cId="3456213537" sldId="267"/>
            <ac:picMk id="8" creationId="{E5CA9721-FAB6-EB24-F9E6-9A6AEAA38BF1}"/>
          </ac:picMkLst>
        </pc:picChg>
        <pc:picChg chg="add del mod ord">
          <ac:chgData name="HOUNKANRIN Horiane" userId="S::horiane.hounkanrin.etu@esmt.sn::9a1a5621-fac2-481f-a2b8-2e9ef9a75546" providerId="AD" clId="Web-{270621B7-2241-3C85-BAB7-37BF927F48AB}" dt="2023-09-07T00:40:13.859" v="153"/>
          <ac:picMkLst>
            <pc:docMk/>
            <pc:sldMk cId="3456213537" sldId="267"/>
            <ac:picMk id="16" creationId="{68A67443-EB4D-ECD7-7B01-21265E979265}"/>
          </ac:picMkLst>
        </pc:picChg>
        <pc:picChg chg="add mod ord">
          <ac:chgData name="HOUNKANRIN Horiane" userId="S::horiane.hounkanrin.etu@esmt.sn::9a1a5621-fac2-481f-a2b8-2e9ef9a75546" providerId="AD" clId="Web-{270621B7-2241-3C85-BAB7-37BF927F48AB}" dt="2023-09-07T00:52:00.674" v="238"/>
          <ac:picMkLst>
            <pc:docMk/>
            <pc:sldMk cId="3456213537" sldId="267"/>
            <ac:picMk id="19" creationId="{750B4B88-31D9-F864-C66D-B61AB0C9B84C}"/>
          </ac:picMkLst>
        </pc:picChg>
      </pc:sldChg>
      <pc:sldChg chg="addSp delSp modSp new mod modTransition setBg modClrScheme chgLayout">
        <pc:chgData name="HOUNKANRIN Horiane" userId="S::horiane.hounkanrin.etu@esmt.sn::9a1a5621-fac2-481f-a2b8-2e9ef9a75546" providerId="AD" clId="Web-{270621B7-2241-3C85-BAB7-37BF927F48AB}" dt="2023-09-07T00:52:00.674" v="238"/>
        <pc:sldMkLst>
          <pc:docMk/>
          <pc:sldMk cId="696938829" sldId="268"/>
        </pc:sldMkLst>
        <pc:spChg chg="del">
          <ac:chgData name="HOUNKANRIN Horiane" userId="S::horiane.hounkanrin.etu@esmt.sn::9a1a5621-fac2-481f-a2b8-2e9ef9a75546" providerId="AD" clId="Web-{270621B7-2241-3C85-BAB7-37BF927F48AB}" dt="2023-09-07T00:42:13.175" v="167"/>
          <ac:spMkLst>
            <pc:docMk/>
            <pc:sldMk cId="696938829" sldId="268"/>
            <ac:spMk id="2" creationId="{90840F56-9167-3454-86DC-0522725EE13C}"/>
          </ac:spMkLst>
        </pc:spChg>
        <pc:spChg chg="del">
          <ac:chgData name="HOUNKANRIN Horiane" userId="S::horiane.hounkanrin.etu@esmt.sn::9a1a5621-fac2-481f-a2b8-2e9ef9a75546" providerId="AD" clId="Web-{270621B7-2241-3C85-BAB7-37BF927F48AB}" dt="2023-09-07T00:42:08.284" v="166"/>
          <ac:spMkLst>
            <pc:docMk/>
            <pc:sldMk cId="696938829" sldId="268"/>
            <ac:spMk id="3" creationId="{5AB265D7-E0F8-8980-8AD5-D79C700C2CE7}"/>
          </ac:spMkLst>
        </pc:spChg>
        <pc:picChg chg="add mod ord">
          <ac:chgData name="HOUNKANRIN Horiane" userId="S::horiane.hounkanrin.etu@esmt.sn::9a1a5621-fac2-481f-a2b8-2e9ef9a75546" providerId="AD" clId="Web-{270621B7-2241-3C85-BAB7-37BF927F48AB}" dt="2023-09-07T00:52:00.674" v="238"/>
          <ac:picMkLst>
            <pc:docMk/>
            <pc:sldMk cId="696938829" sldId="268"/>
            <ac:picMk id="4" creationId="{13F2EE7C-27ED-55E9-B56B-09E5311CC59B}"/>
          </ac:picMkLst>
        </pc:picChg>
      </pc:sldChg>
      <pc:sldChg chg="addSp delSp modSp new add del mod modTransition setBg modClrScheme setClrOvrMap chgLayout">
        <pc:chgData name="HOUNKANRIN Horiane" userId="S::horiane.hounkanrin.etu@esmt.sn::9a1a5621-fac2-481f-a2b8-2e9ef9a75546" providerId="AD" clId="Web-{270621B7-2241-3C85-BAB7-37BF927F48AB}" dt="2023-09-07T01:00:23.820" v="280"/>
        <pc:sldMkLst>
          <pc:docMk/>
          <pc:sldMk cId="2208026432" sldId="269"/>
        </pc:sldMkLst>
        <pc:spChg chg="del mod ord">
          <ac:chgData name="HOUNKANRIN Horiane" userId="S::horiane.hounkanrin.etu@esmt.sn::9a1a5621-fac2-481f-a2b8-2e9ef9a75546" providerId="AD" clId="Web-{270621B7-2241-3C85-BAB7-37BF927F48AB}" dt="2023-09-07T00:52:29.190" v="239"/>
          <ac:spMkLst>
            <pc:docMk/>
            <pc:sldMk cId="2208026432" sldId="269"/>
            <ac:spMk id="2" creationId="{6FDED585-3A9F-9F54-6BA4-E9A7740F1051}"/>
          </ac:spMkLst>
        </pc:spChg>
        <pc:spChg chg="del mod ord">
          <ac:chgData name="HOUNKANRIN Horiane" userId="S::horiane.hounkanrin.etu@esmt.sn::9a1a5621-fac2-481f-a2b8-2e9ef9a75546" providerId="AD" clId="Web-{270621B7-2241-3C85-BAB7-37BF927F48AB}" dt="2023-09-07T00:53:30.879" v="259"/>
          <ac:spMkLst>
            <pc:docMk/>
            <pc:sldMk cId="2208026432" sldId="269"/>
            <ac:spMk id="3" creationId="{AC26E19F-DD74-5AAA-3625-0559B98F33BF}"/>
          </ac:spMkLst>
        </pc:spChg>
        <pc:spChg chg="add mod">
          <ac:chgData name="HOUNKANRIN Horiane" userId="S::horiane.hounkanrin.etu@esmt.sn::9a1a5621-fac2-481f-a2b8-2e9ef9a75546" providerId="AD" clId="Web-{270621B7-2241-3C85-BAB7-37BF927F48AB}" dt="2023-09-07T00:53:30.879" v="259"/>
          <ac:spMkLst>
            <pc:docMk/>
            <pc:sldMk cId="2208026432" sldId="269"/>
            <ac:spMk id="5" creationId="{940B1CE0-7A18-D29C-0FFD-DF2EF996B1D6}"/>
          </ac:spMkLst>
        </pc:spChg>
        <pc:spChg chg="add">
          <ac:chgData name="HOUNKANRIN Horiane" userId="S::horiane.hounkanrin.etu@esmt.sn::9a1a5621-fac2-481f-a2b8-2e9ef9a75546" providerId="AD" clId="Web-{270621B7-2241-3C85-BAB7-37BF927F48AB}" dt="2023-09-07T00:53:30.879" v="259"/>
          <ac:spMkLst>
            <pc:docMk/>
            <pc:sldMk cId="2208026432" sldId="269"/>
            <ac:spMk id="11" creationId="{71B2258F-86CA-4D4D-8270-BC05FCDEBFB3}"/>
          </ac:spMkLst>
        </pc:spChg>
        <pc:picChg chg="add">
          <ac:chgData name="HOUNKANRIN Horiane" userId="S::horiane.hounkanrin.etu@esmt.sn::9a1a5621-fac2-481f-a2b8-2e9ef9a75546" providerId="AD" clId="Web-{270621B7-2241-3C85-BAB7-37BF927F48AB}" dt="2023-09-07T00:53:30.879" v="259"/>
          <ac:picMkLst>
            <pc:docMk/>
            <pc:sldMk cId="2208026432" sldId="269"/>
            <ac:picMk id="7" creationId="{4E855F44-5433-BB18-FC1B-BC20AD540A2D}"/>
          </ac:picMkLst>
        </pc:picChg>
      </pc:sldChg>
      <pc:sldChg chg="addSp delSp modSp new mod modTransition setBg">
        <pc:chgData name="HOUNKANRIN Horiane" userId="S::horiane.hounkanrin.etu@esmt.sn::9a1a5621-fac2-481f-a2b8-2e9ef9a75546" providerId="AD" clId="Web-{270621B7-2241-3C85-BAB7-37BF927F48AB}" dt="2023-09-07T01:00:58.727" v="281"/>
        <pc:sldMkLst>
          <pc:docMk/>
          <pc:sldMk cId="3309351407" sldId="270"/>
        </pc:sldMkLst>
        <pc:spChg chg="del">
          <ac:chgData name="HOUNKANRIN Horiane" userId="S::horiane.hounkanrin.etu@esmt.sn::9a1a5621-fac2-481f-a2b8-2e9ef9a75546" providerId="AD" clId="Web-{270621B7-2241-3C85-BAB7-37BF927F48AB}" dt="2023-09-07T00:55:16.398" v="262"/>
          <ac:spMkLst>
            <pc:docMk/>
            <pc:sldMk cId="3309351407" sldId="270"/>
            <ac:spMk id="2" creationId="{D9FB105C-D63E-0203-B6D1-FD1EB2E1735D}"/>
          </ac:spMkLst>
        </pc:spChg>
        <pc:spChg chg="del">
          <ac:chgData name="HOUNKANRIN Horiane" userId="S::horiane.hounkanrin.etu@esmt.sn::9a1a5621-fac2-481f-a2b8-2e9ef9a75546" providerId="AD" clId="Web-{270621B7-2241-3C85-BAB7-37BF927F48AB}" dt="2023-09-07T00:55:10.304" v="261"/>
          <ac:spMkLst>
            <pc:docMk/>
            <pc:sldMk cId="3309351407" sldId="270"/>
            <ac:spMk id="3" creationId="{CB97D583-7E00-F103-AFED-9875F943AFCE}"/>
          </ac:spMkLst>
        </pc:spChg>
        <pc:picChg chg="add mod ord">
          <ac:chgData name="HOUNKANRIN Horiane" userId="S::horiane.hounkanrin.etu@esmt.sn::9a1a5621-fac2-481f-a2b8-2e9ef9a75546" providerId="AD" clId="Web-{270621B7-2241-3C85-BAB7-37BF927F48AB}" dt="2023-09-07T00:55:36.461" v="266" actId="1076"/>
          <ac:picMkLst>
            <pc:docMk/>
            <pc:sldMk cId="3309351407" sldId="270"/>
            <ac:picMk id="4" creationId="{CEA0C909-5BB0-C3C2-468B-7514F618B451}"/>
          </ac:picMkLst>
        </pc:picChg>
      </pc:sldChg>
      <pc:sldChg chg="addSp delSp modSp new mod ord setBg">
        <pc:chgData name="HOUNKANRIN Horiane" userId="S::horiane.hounkanrin.etu@esmt.sn::9a1a5621-fac2-481f-a2b8-2e9ef9a75546" providerId="AD" clId="Web-{270621B7-2241-3C85-BAB7-37BF927F48AB}" dt="2023-09-07T01:06:48.362" v="302"/>
        <pc:sldMkLst>
          <pc:docMk/>
          <pc:sldMk cId="2747327725" sldId="271"/>
        </pc:sldMkLst>
        <pc:spChg chg="del">
          <ac:chgData name="HOUNKANRIN Horiane" userId="S::horiane.hounkanrin.etu@esmt.sn::9a1a5621-fac2-481f-a2b8-2e9ef9a75546" providerId="AD" clId="Web-{270621B7-2241-3C85-BAB7-37BF927F48AB}" dt="2023-09-07T00:57:35.879" v="269"/>
          <ac:spMkLst>
            <pc:docMk/>
            <pc:sldMk cId="2747327725" sldId="271"/>
            <ac:spMk id="2" creationId="{382684E9-FF32-4C03-B098-B3934E3334C3}"/>
          </ac:spMkLst>
        </pc:spChg>
        <pc:spChg chg="del">
          <ac:chgData name="HOUNKANRIN Horiane" userId="S::horiane.hounkanrin.etu@esmt.sn::9a1a5621-fac2-481f-a2b8-2e9ef9a75546" providerId="AD" clId="Web-{270621B7-2241-3C85-BAB7-37BF927F48AB}" dt="2023-09-07T00:57:32.441" v="268"/>
          <ac:spMkLst>
            <pc:docMk/>
            <pc:sldMk cId="2747327725" sldId="271"/>
            <ac:spMk id="3" creationId="{E043CF89-2938-3F4B-8FE9-F5EF72B226F6}"/>
          </ac:spMkLst>
        </pc:spChg>
        <pc:picChg chg="add mod ord">
          <ac:chgData name="HOUNKANRIN Horiane" userId="S::horiane.hounkanrin.etu@esmt.sn::9a1a5621-fac2-481f-a2b8-2e9ef9a75546" providerId="AD" clId="Web-{270621B7-2241-3C85-BAB7-37BF927F48AB}" dt="2023-09-07T00:58:42.443" v="278" actId="14100"/>
          <ac:picMkLst>
            <pc:docMk/>
            <pc:sldMk cId="2747327725" sldId="271"/>
            <ac:picMk id="4" creationId="{96B4AFA2-350D-7080-5F93-13A98DC5A630}"/>
          </ac:picMkLst>
        </pc:picChg>
      </pc:sldChg>
      <pc:sldChg chg="addSp delSp modSp new mod modTransition setBg">
        <pc:chgData name="HOUNKANRIN Horiane" userId="S::horiane.hounkanrin.etu@esmt.sn::9a1a5621-fac2-481f-a2b8-2e9ef9a75546" providerId="AD" clId="Web-{270621B7-2241-3C85-BAB7-37BF927F48AB}" dt="2023-09-07T01:04:45.530" v="291"/>
        <pc:sldMkLst>
          <pc:docMk/>
          <pc:sldMk cId="2351866902" sldId="272"/>
        </pc:sldMkLst>
        <pc:spChg chg="del">
          <ac:chgData name="HOUNKANRIN Horiane" userId="S::horiane.hounkanrin.etu@esmt.sn::9a1a5621-fac2-481f-a2b8-2e9ef9a75546" providerId="AD" clId="Web-{270621B7-2241-3C85-BAB7-37BF927F48AB}" dt="2023-09-07T01:03:45.857" v="283"/>
          <ac:spMkLst>
            <pc:docMk/>
            <pc:sldMk cId="2351866902" sldId="272"/>
            <ac:spMk id="2" creationId="{9202A254-9378-791F-6BC2-9DBEB5CD4A7A}"/>
          </ac:spMkLst>
        </pc:spChg>
        <pc:spChg chg="del">
          <ac:chgData name="HOUNKANRIN Horiane" userId="S::horiane.hounkanrin.etu@esmt.sn::9a1a5621-fac2-481f-a2b8-2e9ef9a75546" providerId="AD" clId="Web-{270621B7-2241-3C85-BAB7-37BF927F48AB}" dt="2023-09-07T01:03:40.107" v="282"/>
          <ac:spMkLst>
            <pc:docMk/>
            <pc:sldMk cId="2351866902" sldId="272"/>
            <ac:spMk id="3" creationId="{F259B6F4-A411-DA6D-1501-351539153C6C}"/>
          </ac:spMkLst>
        </pc:spChg>
        <pc:picChg chg="add mod ord">
          <ac:chgData name="HOUNKANRIN Horiane" userId="S::horiane.hounkanrin.etu@esmt.sn::9a1a5621-fac2-481f-a2b8-2e9ef9a75546" providerId="AD" clId="Web-{270621B7-2241-3C85-BAB7-37BF927F48AB}" dt="2023-09-07T01:04:17.623" v="289" actId="14100"/>
          <ac:picMkLst>
            <pc:docMk/>
            <pc:sldMk cId="2351866902" sldId="272"/>
            <ac:picMk id="4" creationId="{234DB800-0D8C-54E0-BE75-CC846EE6AD2B}"/>
          </ac:picMkLst>
        </pc:picChg>
      </pc:sldChg>
      <pc:sldChg chg="addSp delSp modSp add mod ord replId addAnim delAnim setClrOvrMap">
        <pc:chgData name="HOUNKANRIN Horiane" userId="S::horiane.hounkanrin.etu@esmt.sn::9a1a5621-fac2-481f-a2b8-2e9ef9a75546" providerId="AD" clId="Web-{270621B7-2241-3C85-BAB7-37BF927F48AB}" dt="2023-09-07T01:14:11.743" v="352"/>
        <pc:sldMkLst>
          <pc:docMk/>
          <pc:sldMk cId="621819585" sldId="273"/>
        </pc:sldMkLst>
        <pc:spChg chg="add del mod">
          <ac:chgData name="HOUNKANRIN Horiane" userId="S::horiane.hounkanrin.etu@esmt.sn::9a1a5621-fac2-481f-a2b8-2e9ef9a75546" providerId="AD" clId="Web-{270621B7-2241-3C85-BAB7-37BF927F48AB}" dt="2023-09-07T01:12:49.163" v="336"/>
          <ac:spMkLst>
            <pc:docMk/>
            <pc:sldMk cId="621819585" sldId="273"/>
            <ac:spMk id="2" creationId="{103C4928-A610-85B7-48F9-7FEAE61A1776}"/>
          </ac:spMkLst>
        </pc:spChg>
        <pc:spChg chg="add del mod">
          <ac:chgData name="HOUNKANRIN Horiane" userId="S::horiane.hounkanrin.etu@esmt.sn::9a1a5621-fac2-481f-a2b8-2e9ef9a75546" providerId="AD" clId="Web-{270621B7-2241-3C85-BAB7-37BF927F48AB}" dt="2023-09-07T01:06:10.065" v="294"/>
          <ac:spMkLst>
            <pc:docMk/>
            <pc:sldMk cId="621819585" sldId="273"/>
            <ac:spMk id="4" creationId="{1F68BCD0-56C3-1B14-375B-1399E1AE805D}"/>
          </ac:spMkLst>
        </pc:spChg>
        <pc:spChg chg="add mod">
          <ac:chgData name="HOUNKANRIN Horiane" userId="S::horiane.hounkanrin.etu@esmt.sn::9a1a5621-fac2-481f-a2b8-2e9ef9a75546" providerId="AD" clId="Web-{270621B7-2241-3C85-BAB7-37BF927F48AB}" dt="2023-09-07T01:14:11.743" v="351"/>
          <ac:spMkLst>
            <pc:docMk/>
            <pc:sldMk cId="621819585" sldId="273"/>
            <ac:spMk id="7" creationId="{BB97D19C-5B91-75E4-4F95-2430ABFD8B72}"/>
          </ac:spMkLst>
        </pc:spChg>
        <pc:spChg chg="del">
          <ac:chgData name="HOUNKANRIN Horiane" userId="S::horiane.hounkanrin.etu@esmt.sn::9a1a5621-fac2-481f-a2b8-2e9ef9a75546" providerId="AD" clId="Web-{270621B7-2241-3C85-BAB7-37BF927F48AB}" dt="2023-09-07T01:13:47.555" v="345"/>
          <ac:spMkLst>
            <pc:docMk/>
            <pc:sldMk cId="621819585" sldId="273"/>
            <ac:spMk id="20" creationId="{657F69E0-C4B0-4BEC-A689-4F8D877F05D4}"/>
          </ac:spMkLst>
        </pc:spChg>
        <pc:spChg chg="del">
          <ac:chgData name="HOUNKANRIN Horiane" userId="S::horiane.hounkanrin.etu@esmt.sn::9a1a5621-fac2-481f-a2b8-2e9ef9a75546" providerId="AD" clId="Web-{270621B7-2241-3C85-BAB7-37BF927F48AB}" dt="2023-09-07T01:13:47.555" v="345"/>
          <ac:spMkLst>
            <pc:docMk/>
            <pc:sldMk cId="621819585" sldId="273"/>
            <ac:spMk id="22" creationId="{9F6380B4-6A1C-481E-8408-B4E6C75B9B81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1:14:11.743" v="351"/>
          <ac:spMkLst>
            <pc:docMk/>
            <pc:sldMk cId="621819585" sldId="273"/>
            <ac:spMk id="28" creationId="{EFD4FE0A-1CD7-4700-85B5-7D4E81E74692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1:14:11.743" v="351"/>
          <ac:spMkLst>
            <pc:docMk/>
            <pc:sldMk cId="621819585" sldId="273"/>
            <ac:spMk id="30" creationId="{4479BA42-88A4-4AC1-AF01-7B6602C041FF}"/>
          </ac:spMkLst>
        </pc:spChg>
        <pc:picChg chg="del">
          <ac:chgData name="HOUNKANRIN Horiane" userId="S::horiane.hounkanrin.etu@esmt.sn::9a1a5621-fac2-481f-a2b8-2e9ef9a75546" providerId="AD" clId="Web-{270621B7-2241-3C85-BAB7-37BF927F48AB}" dt="2023-09-07T01:13:36.008" v="344"/>
          <ac:picMkLst>
            <pc:docMk/>
            <pc:sldMk cId="621819585" sldId="273"/>
            <ac:picMk id="5" creationId="{A9FDB76F-BF34-F0F3-BA40-DE7EE2553F76}"/>
          </ac:picMkLst>
        </pc:picChg>
        <pc:picChg chg="add mod">
          <ac:chgData name="HOUNKANRIN Horiane" userId="S::horiane.hounkanrin.etu@esmt.sn::9a1a5621-fac2-481f-a2b8-2e9ef9a75546" providerId="AD" clId="Web-{270621B7-2241-3C85-BAB7-37BF927F48AB}" dt="2023-09-07T01:14:11.743" v="351"/>
          <ac:picMkLst>
            <pc:docMk/>
            <pc:sldMk cId="621819585" sldId="273"/>
            <ac:picMk id="24" creationId="{AB3C57EB-AFE9-4B33-A987-48B1A1F485F9}"/>
          </ac:picMkLst>
        </pc:picChg>
      </pc:sldChg>
      <pc:sldChg chg="addSp delSp modSp new mod modTransition setBg">
        <pc:chgData name="HOUNKANRIN Horiane" userId="S::horiane.hounkanrin.etu@esmt.sn::9a1a5621-fac2-481f-a2b8-2e9ef9a75546" providerId="AD" clId="Web-{270621B7-2241-3C85-BAB7-37BF927F48AB}" dt="2023-09-07T01:12:00.146" v="334"/>
        <pc:sldMkLst>
          <pc:docMk/>
          <pc:sldMk cId="111938163" sldId="274"/>
        </pc:sldMkLst>
        <pc:spChg chg="add del">
          <ac:chgData name="HOUNKANRIN Horiane" userId="S::horiane.hounkanrin.etu@esmt.sn::9a1a5621-fac2-481f-a2b8-2e9ef9a75546" providerId="AD" clId="Web-{270621B7-2241-3C85-BAB7-37BF927F48AB}" dt="2023-09-07T01:08:44" v="307"/>
          <ac:spMkLst>
            <pc:docMk/>
            <pc:sldMk cId="111938163" sldId="274"/>
            <ac:spMk id="2" creationId="{D01E0452-DE0B-5970-253F-25438C88E877}"/>
          </ac:spMkLst>
        </pc:spChg>
        <pc:spChg chg="del">
          <ac:chgData name="HOUNKANRIN Horiane" userId="S::horiane.hounkanrin.etu@esmt.sn::9a1a5621-fac2-481f-a2b8-2e9ef9a75546" providerId="AD" clId="Web-{270621B7-2241-3C85-BAB7-37BF927F48AB}" dt="2023-09-07T01:08:02.390" v="304"/>
          <ac:spMkLst>
            <pc:docMk/>
            <pc:sldMk cId="111938163" sldId="274"/>
            <ac:spMk id="3" creationId="{BB319AA4-BC57-ACFF-686C-337CA0A710B4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1:10:03.518" v="329"/>
          <ac:spMkLst>
            <pc:docMk/>
            <pc:sldMk cId="111938163" sldId="274"/>
            <ac:spMk id="8" creationId="{82FAD0D8-687C-0914-B902-CC9AAF8009B3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1:08:44" v="306"/>
          <ac:spMkLst>
            <pc:docMk/>
            <pc:sldMk cId="111938163" sldId="274"/>
            <ac:spMk id="9" creationId="{42A4FC2C-047E-45A5-965D-8E1E3BF09BC6}"/>
          </ac:spMkLst>
        </pc:spChg>
        <pc:spChg chg="add mod">
          <ac:chgData name="HOUNKANRIN Horiane" userId="S::horiane.hounkanrin.etu@esmt.sn::9a1a5621-fac2-481f-a2b8-2e9ef9a75546" providerId="AD" clId="Web-{270621B7-2241-3C85-BAB7-37BF927F48AB}" dt="2023-09-07T01:10:51.003" v="333" actId="20577"/>
          <ac:spMkLst>
            <pc:docMk/>
            <pc:sldMk cId="111938163" sldId="274"/>
            <ac:spMk id="12" creationId="{D01E0452-DE0B-5970-253F-25438C88E877}"/>
          </ac:spMkLst>
        </pc:spChg>
        <pc:spChg chg="add">
          <ac:chgData name="HOUNKANRIN Horiane" userId="S::horiane.hounkanrin.etu@esmt.sn::9a1a5621-fac2-481f-a2b8-2e9ef9a75546" providerId="AD" clId="Web-{270621B7-2241-3C85-BAB7-37BF927F48AB}" dt="2023-09-07T01:10:03.518" v="329"/>
          <ac:spMkLst>
            <pc:docMk/>
            <pc:sldMk cId="111938163" sldId="274"/>
            <ac:spMk id="17" creationId="{026A84AF-6F58-471A-BF1F-10D8C03511C4}"/>
          </ac:spMkLst>
        </pc:spChg>
        <pc:picChg chg="add mod ord">
          <ac:chgData name="HOUNKANRIN Horiane" userId="S::horiane.hounkanrin.etu@esmt.sn::9a1a5621-fac2-481f-a2b8-2e9ef9a75546" providerId="AD" clId="Web-{270621B7-2241-3C85-BAB7-37BF927F48AB}" dt="2023-09-07T01:10:28.800" v="331" actId="14100"/>
          <ac:picMkLst>
            <pc:docMk/>
            <pc:sldMk cId="111938163" sldId="274"/>
            <ac:picMk id="4" creationId="{6C72F0E5-190E-1653-693D-4F6FF843344E}"/>
          </ac:picMkLst>
        </pc:picChg>
        <pc:cxnChg chg="add del">
          <ac:chgData name="HOUNKANRIN Horiane" userId="S::horiane.hounkanrin.etu@esmt.sn::9a1a5621-fac2-481f-a2b8-2e9ef9a75546" providerId="AD" clId="Web-{270621B7-2241-3C85-BAB7-37BF927F48AB}" dt="2023-09-07T01:10:03.518" v="329"/>
          <ac:cxnSpMkLst>
            <pc:docMk/>
            <pc:sldMk cId="111938163" sldId="274"/>
            <ac:cxnSpMk id="11" creationId="{249EDD1B-F94D-B4E6-ACAA-566B9A26FDE3}"/>
          </ac:cxnSpMkLst>
        </pc:cxnChg>
      </pc:sldChg>
      <pc:sldChg chg="addSp delSp modSp new mod modTransition setBg">
        <pc:chgData name="HOUNKANRIN Horiane" userId="S::horiane.hounkanrin.etu@esmt.sn::9a1a5621-fac2-481f-a2b8-2e9ef9a75546" providerId="AD" clId="Web-{270621B7-2241-3C85-BAB7-37BF927F48AB}" dt="2023-09-07T01:19:58.095" v="387"/>
        <pc:sldMkLst>
          <pc:docMk/>
          <pc:sldMk cId="2521965469" sldId="275"/>
        </pc:sldMkLst>
        <pc:spChg chg="add del mod ord">
          <ac:chgData name="HOUNKANRIN Horiane" userId="S::horiane.hounkanrin.etu@esmt.sn::9a1a5621-fac2-481f-a2b8-2e9ef9a75546" providerId="AD" clId="Web-{270621B7-2241-3C85-BAB7-37BF927F48AB}" dt="2023-09-07T01:16:39.309" v="378"/>
          <ac:spMkLst>
            <pc:docMk/>
            <pc:sldMk cId="2521965469" sldId="275"/>
            <ac:spMk id="2" creationId="{B24BC5E3-F59E-4EF8-F520-B6672343DA75}"/>
          </ac:spMkLst>
        </pc:spChg>
        <pc:spChg chg="del">
          <ac:chgData name="HOUNKANRIN Horiane" userId="S::horiane.hounkanrin.etu@esmt.sn::9a1a5621-fac2-481f-a2b8-2e9ef9a75546" providerId="AD" clId="Web-{270621B7-2241-3C85-BAB7-37BF927F48AB}" dt="2023-09-07T01:15:09.026" v="353"/>
          <ac:spMkLst>
            <pc:docMk/>
            <pc:sldMk cId="2521965469" sldId="275"/>
            <ac:spMk id="3" creationId="{533BE202-2A25-40A1-F903-0C47C9A20C60}"/>
          </ac:spMkLst>
        </pc:spChg>
        <pc:spChg chg="add del mod">
          <ac:chgData name="HOUNKANRIN Horiane" userId="S::horiane.hounkanrin.etu@esmt.sn::9a1a5621-fac2-481f-a2b8-2e9ef9a75546" providerId="AD" clId="Web-{270621B7-2241-3C85-BAB7-37BF927F48AB}" dt="2023-09-07T01:16:32.621" v="369"/>
          <ac:spMkLst>
            <pc:docMk/>
            <pc:sldMk cId="2521965469" sldId="275"/>
            <ac:spMk id="6" creationId="{DB8B48DC-B675-CBB9-D69C-E996278E6F2D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1:19:58.095" v="387"/>
          <ac:spMkLst>
            <pc:docMk/>
            <pc:sldMk cId="2521965469" sldId="275"/>
            <ac:spMk id="7" creationId="{6EE0B6E2-7CE8-4D86-87FC-4B58A7D8E759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1:15:43.495" v="361"/>
          <ac:spMkLst>
            <pc:docMk/>
            <pc:sldMk cId="2521965469" sldId="275"/>
            <ac:spMk id="9" creationId="{A4AC5506-6312-4701-8D3C-40187889A947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1:15:55.105" v="363"/>
          <ac:spMkLst>
            <pc:docMk/>
            <pc:sldMk cId="2521965469" sldId="275"/>
            <ac:spMk id="11" creationId="{AC477752-ACCA-41C1-9B1D-D0CED1F9CBDD}"/>
          </ac:spMkLst>
        </pc:spChg>
        <pc:spChg chg="add">
          <ac:chgData name="HOUNKANRIN Horiane" userId="S::horiane.hounkanrin.etu@esmt.sn::9a1a5621-fac2-481f-a2b8-2e9ef9a75546" providerId="AD" clId="Web-{270621B7-2241-3C85-BAB7-37BF927F48AB}" dt="2023-09-07T01:19:58.095" v="387"/>
          <ac:spMkLst>
            <pc:docMk/>
            <pc:sldMk cId="2521965469" sldId="275"/>
            <ac:spMk id="12" creationId="{42A4FC2C-047E-45A5-965D-8E1E3BF09BC6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1:16:34.293" v="371"/>
          <ac:spMkLst>
            <pc:docMk/>
            <pc:sldMk cId="2521965469" sldId="275"/>
            <ac:spMk id="13" creationId="{A4AC5506-6312-4701-8D3C-40187889A947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1:16:33.465" v="370"/>
          <ac:spMkLst>
            <pc:docMk/>
            <pc:sldMk cId="2521965469" sldId="275"/>
            <ac:spMk id="18" creationId="{37C89E4B-3C9F-44B9-8B86-D9E3D112D8EC}"/>
          </ac:spMkLst>
        </pc:spChg>
        <pc:picChg chg="add mod ord">
          <ac:chgData name="HOUNKANRIN Horiane" userId="S::horiane.hounkanrin.etu@esmt.sn::9a1a5621-fac2-481f-a2b8-2e9ef9a75546" providerId="AD" clId="Web-{270621B7-2241-3C85-BAB7-37BF927F48AB}" dt="2023-09-07T01:19:58.095" v="387"/>
          <ac:picMkLst>
            <pc:docMk/>
            <pc:sldMk cId="2521965469" sldId="275"/>
            <ac:picMk id="4" creationId="{0A524FDF-D986-D137-7FB9-46D5D924768D}"/>
          </ac:picMkLst>
        </pc:picChg>
        <pc:cxnChg chg="add del">
          <ac:chgData name="HOUNKANRIN Horiane" userId="S::horiane.hounkanrin.etu@esmt.sn::9a1a5621-fac2-481f-a2b8-2e9ef9a75546" providerId="AD" clId="Web-{270621B7-2241-3C85-BAB7-37BF927F48AB}" dt="2023-09-07T01:16:33.465" v="370"/>
          <ac:cxnSpMkLst>
            <pc:docMk/>
            <pc:sldMk cId="2521965469" sldId="275"/>
            <ac:cxnSpMk id="20" creationId="{AA2EAA10-076F-46BD-8F0F-B9A2FB77A85C}"/>
          </ac:cxnSpMkLst>
        </pc:cxnChg>
        <pc:cxnChg chg="add del">
          <ac:chgData name="HOUNKANRIN Horiane" userId="S::horiane.hounkanrin.etu@esmt.sn::9a1a5621-fac2-481f-a2b8-2e9ef9a75546" providerId="AD" clId="Web-{270621B7-2241-3C85-BAB7-37BF927F48AB}" dt="2023-09-07T01:16:33.465" v="370"/>
          <ac:cxnSpMkLst>
            <pc:docMk/>
            <pc:sldMk cId="2521965469" sldId="275"/>
            <ac:cxnSpMk id="22" creationId="{D891E407-403B-4764-86C9-33A56D3BCAA3}"/>
          </ac:cxnSpMkLst>
        </pc:cxnChg>
      </pc:sldChg>
      <pc:sldChg chg="addSp delSp modSp new mod modTransition setBg">
        <pc:chgData name="HOUNKANRIN Horiane" userId="S::horiane.hounkanrin.etu@esmt.sn::9a1a5621-fac2-481f-a2b8-2e9ef9a75546" providerId="AD" clId="Web-{270621B7-2241-3C85-BAB7-37BF927F48AB}" dt="2023-09-07T01:20:42.753" v="388"/>
        <pc:sldMkLst>
          <pc:docMk/>
          <pc:sldMk cId="28215058" sldId="276"/>
        </pc:sldMkLst>
        <pc:spChg chg="del">
          <ac:chgData name="HOUNKANRIN Horiane" userId="S::horiane.hounkanrin.etu@esmt.sn::9a1a5621-fac2-481f-a2b8-2e9ef9a75546" providerId="AD" clId="Web-{270621B7-2241-3C85-BAB7-37BF927F48AB}" dt="2023-09-07T01:19:46.470" v="386"/>
          <ac:spMkLst>
            <pc:docMk/>
            <pc:sldMk cId="28215058" sldId="276"/>
            <ac:spMk id="2" creationId="{52F7B9CF-287C-5841-EB54-764B59D22929}"/>
          </ac:spMkLst>
        </pc:spChg>
        <pc:spChg chg="del">
          <ac:chgData name="HOUNKANRIN Horiane" userId="S::horiane.hounkanrin.etu@esmt.sn::9a1a5621-fac2-481f-a2b8-2e9ef9a75546" providerId="AD" clId="Web-{270621B7-2241-3C85-BAB7-37BF927F48AB}" dt="2023-09-07T01:19:40.704" v="385"/>
          <ac:spMkLst>
            <pc:docMk/>
            <pc:sldMk cId="28215058" sldId="276"/>
            <ac:spMk id="3" creationId="{FB40691D-0F49-E341-C1C9-977FB5446250}"/>
          </ac:spMkLst>
        </pc:spChg>
        <pc:spChg chg="add">
          <ac:chgData name="HOUNKANRIN Horiane" userId="S::horiane.hounkanrin.etu@esmt.sn::9a1a5621-fac2-481f-a2b8-2e9ef9a75546" providerId="AD" clId="Web-{270621B7-2241-3C85-BAB7-37BF927F48AB}" dt="2023-09-07T01:19:46.470" v="386"/>
          <ac:spMkLst>
            <pc:docMk/>
            <pc:sldMk cId="28215058" sldId="276"/>
            <ac:spMk id="9" creationId="{42A4FC2C-047E-45A5-965D-8E1E3BF09BC6}"/>
          </ac:spMkLst>
        </pc:spChg>
        <pc:picChg chg="add mod ord">
          <ac:chgData name="HOUNKANRIN Horiane" userId="S::horiane.hounkanrin.etu@esmt.sn::9a1a5621-fac2-481f-a2b8-2e9ef9a75546" providerId="AD" clId="Web-{270621B7-2241-3C85-BAB7-37BF927F48AB}" dt="2023-09-07T01:19:46.470" v="386"/>
          <ac:picMkLst>
            <pc:docMk/>
            <pc:sldMk cId="28215058" sldId="276"/>
            <ac:picMk id="4" creationId="{A893D7F0-494E-7EA9-6949-45C456FDD750}"/>
          </ac:picMkLst>
        </pc:picChg>
      </pc:sldChg>
      <pc:sldChg chg="addSp delSp modSp new mod modTransition setBg">
        <pc:chgData name="HOUNKANRIN Horiane" userId="S::horiane.hounkanrin.etu@esmt.sn::9a1a5621-fac2-481f-a2b8-2e9ef9a75546" providerId="AD" clId="Web-{270621B7-2241-3C85-BAB7-37BF927F48AB}" dt="2023-09-07T01:29:51.298" v="452" actId="14100"/>
        <pc:sldMkLst>
          <pc:docMk/>
          <pc:sldMk cId="2134397763" sldId="277"/>
        </pc:sldMkLst>
        <pc:spChg chg="mod">
          <ac:chgData name="HOUNKANRIN Horiane" userId="S::horiane.hounkanrin.etu@esmt.sn::9a1a5621-fac2-481f-a2b8-2e9ef9a75546" providerId="AD" clId="Web-{270621B7-2241-3C85-BAB7-37BF927F48AB}" dt="2023-09-07T01:29:04.359" v="443" actId="20577"/>
          <ac:spMkLst>
            <pc:docMk/>
            <pc:sldMk cId="2134397763" sldId="277"/>
            <ac:spMk id="2" creationId="{67EF502D-744D-F479-B06D-B1FAA242FCF7}"/>
          </ac:spMkLst>
        </pc:spChg>
        <pc:spChg chg="del">
          <ac:chgData name="HOUNKANRIN Horiane" userId="S::horiane.hounkanrin.etu@esmt.sn::9a1a5621-fac2-481f-a2b8-2e9ef9a75546" providerId="AD" clId="Web-{270621B7-2241-3C85-BAB7-37BF927F48AB}" dt="2023-09-07T01:22:58.616" v="402"/>
          <ac:spMkLst>
            <pc:docMk/>
            <pc:sldMk cId="2134397763" sldId="277"/>
            <ac:spMk id="3" creationId="{EE016437-221C-8318-FEFD-624EACB388D1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1:28:00.420" v="434"/>
          <ac:spMkLst>
            <pc:docMk/>
            <pc:sldMk cId="2134397763" sldId="277"/>
            <ac:spMk id="9" creationId="{D4771268-CB57-404A-9271-370EB28F6090}"/>
          </ac:spMkLst>
        </pc:spChg>
        <pc:spChg chg="add">
          <ac:chgData name="HOUNKANRIN Horiane" userId="S::horiane.hounkanrin.etu@esmt.sn::9a1a5621-fac2-481f-a2b8-2e9ef9a75546" providerId="AD" clId="Web-{270621B7-2241-3C85-BAB7-37BF927F48AB}" dt="2023-09-07T01:28:00.420" v="434"/>
          <ac:spMkLst>
            <pc:docMk/>
            <pc:sldMk cId="2134397763" sldId="277"/>
            <ac:spMk id="14" creationId="{D12DDE76-C203-4047-9998-63900085B5E8}"/>
          </ac:spMkLst>
        </pc:spChg>
        <pc:picChg chg="add mod ord">
          <ac:chgData name="HOUNKANRIN Horiane" userId="S::horiane.hounkanrin.etu@esmt.sn::9a1a5621-fac2-481f-a2b8-2e9ef9a75546" providerId="AD" clId="Web-{270621B7-2241-3C85-BAB7-37BF927F48AB}" dt="2023-09-07T01:29:51.298" v="452" actId="14100"/>
          <ac:picMkLst>
            <pc:docMk/>
            <pc:sldMk cId="2134397763" sldId="277"/>
            <ac:picMk id="4" creationId="{0CB1C013-F798-6FAD-33BC-A24141A8B31B}"/>
          </ac:picMkLst>
        </pc:picChg>
      </pc:sldChg>
      <pc:sldChg chg="addSp delSp modSp new mod modTransition setBg">
        <pc:chgData name="HOUNKANRIN Horiane" userId="S::horiane.hounkanrin.etu@esmt.sn::9a1a5621-fac2-481f-a2b8-2e9ef9a75546" providerId="AD" clId="Web-{270621B7-2241-3C85-BAB7-37BF927F48AB}" dt="2023-09-07T01:30:17.002" v="453"/>
        <pc:sldMkLst>
          <pc:docMk/>
          <pc:sldMk cId="309514644" sldId="278"/>
        </pc:sldMkLst>
        <pc:spChg chg="add del">
          <ac:chgData name="HOUNKANRIN Horiane" userId="S::horiane.hounkanrin.etu@esmt.sn::9a1a5621-fac2-481f-a2b8-2e9ef9a75546" providerId="AD" clId="Web-{270621B7-2241-3C85-BAB7-37BF927F48AB}" dt="2023-09-07T01:26:08.152" v="418"/>
          <ac:spMkLst>
            <pc:docMk/>
            <pc:sldMk cId="309514644" sldId="278"/>
            <ac:spMk id="2" creationId="{09A54D5B-5F0D-FDA7-DE0F-DDC8FC0950A4}"/>
          </ac:spMkLst>
        </pc:spChg>
        <pc:spChg chg="del">
          <ac:chgData name="HOUNKANRIN Horiane" userId="S::horiane.hounkanrin.etu@esmt.sn::9a1a5621-fac2-481f-a2b8-2e9ef9a75546" providerId="AD" clId="Web-{270621B7-2241-3C85-BAB7-37BF927F48AB}" dt="2023-09-07T01:25:51.792" v="415"/>
          <ac:spMkLst>
            <pc:docMk/>
            <pc:sldMk cId="309514644" sldId="278"/>
            <ac:spMk id="3" creationId="{757C1907-6E54-12F7-9318-03C964BFC7F4}"/>
          </ac:spMkLst>
        </pc:spChg>
        <pc:spChg chg="add mod">
          <ac:chgData name="HOUNKANRIN Horiane" userId="S::horiane.hounkanrin.etu@esmt.sn::9a1a5621-fac2-481f-a2b8-2e9ef9a75546" providerId="AD" clId="Web-{270621B7-2241-3C85-BAB7-37BF927F48AB}" dt="2023-09-07T01:27:47.373" v="433"/>
          <ac:spMkLst>
            <pc:docMk/>
            <pc:sldMk cId="309514644" sldId="278"/>
            <ac:spMk id="6" creationId="{09A54D5B-5F0D-FDA7-DE0F-DDC8FC0950A4}"/>
          </ac:spMkLst>
        </pc:spChg>
        <pc:spChg chg="add mod">
          <ac:chgData name="HOUNKANRIN Horiane" userId="S::horiane.hounkanrin.etu@esmt.sn::9a1a5621-fac2-481f-a2b8-2e9ef9a75546" providerId="AD" clId="Web-{270621B7-2241-3C85-BAB7-37BF927F48AB}" dt="2023-09-07T01:27:12.481" v="431" actId="20577"/>
          <ac:spMkLst>
            <pc:docMk/>
            <pc:sldMk cId="309514644" sldId="278"/>
            <ac:spMk id="8" creationId="{B5A75AFF-896E-AEC6-8BF4-57236F2C7921}"/>
          </ac:spMkLst>
        </pc:spChg>
        <pc:spChg chg="add">
          <ac:chgData name="HOUNKANRIN Horiane" userId="S::horiane.hounkanrin.etu@esmt.sn::9a1a5621-fac2-481f-a2b8-2e9ef9a75546" providerId="AD" clId="Web-{270621B7-2241-3C85-BAB7-37BF927F48AB}" dt="2023-09-07T01:26:08.152" v="418"/>
          <ac:spMkLst>
            <pc:docMk/>
            <pc:sldMk cId="309514644" sldId="278"/>
            <ac:spMk id="11" creationId="{3AFE8227-C443-417B-BA91-520EB1EF4559}"/>
          </ac:spMkLst>
        </pc:spChg>
        <pc:spChg chg="add">
          <ac:chgData name="HOUNKANRIN Horiane" userId="S::horiane.hounkanrin.etu@esmt.sn::9a1a5621-fac2-481f-a2b8-2e9ef9a75546" providerId="AD" clId="Web-{270621B7-2241-3C85-BAB7-37BF927F48AB}" dt="2023-09-07T01:26:08.152" v="418"/>
          <ac:spMkLst>
            <pc:docMk/>
            <pc:sldMk cId="309514644" sldId="278"/>
            <ac:spMk id="13" creationId="{907741FC-B544-4A6E-B831-6789D042333D}"/>
          </ac:spMkLst>
        </pc:spChg>
        <pc:spChg chg="add">
          <ac:chgData name="HOUNKANRIN Horiane" userId="S::horiane.hounkanrin.etu@esmt.sn::9a1a5621-fac2-481f-a2b8-2e9ef9a75546" providerId="AD" clId="Web-{270621B7-2241-3C85-BAB7-37BF927F48AB}" dt="2023-09-07T01:26:08.152" v="418"/>
          <ac:spMkLst>
            <pc:docMk/>
            <pc:sldMk cId="309514644" sldId="278"/>
            <ac:spMk id="15" creationId="{3F0BE7ED-7814-4273-B18A-F26CC0380380}"/>
          </ac:spMkLst>
        </pc:spChg>
        <pc:picChg chg="add mod ord">
          <ac:chgData name="HOUNKANRIN Horiane" userId="S::horiane.hounkanrin.etu@esmt.sn::9a1a5621-fac2-481f-a2b8-2e9ef9a75546" providerId="AD" clId="Web-{270621B7-2241-3C85-BAB7-37BF927F48AB}" dt="2023-09-07T01:26:08.152" v="418"/>
          <ac:picMkLst>
            <pc:docMk/>
            <pc:sldMk cId="309514644" sldId="278"/>
            <ac:picMk id="4" creationId="{58EF6087-364A-341F-CAFF-21A5F2E5096C}"/>
          </ac:picMkLst>
        </pc:picChg>
      </pc:sldChg>
      <pc:sldChg chg="addSp delSp modSp new mod modTransition setBg">
        <pc:chgData name="HOUNKANRIN Horiane" userId="S::horiane.hounkanrin.etu@esmt.sn::9a1a5621-fac2-481f-a2b8-2e9ef9a75546" providerId="AD" clId="Web-{270621B7-2241-3C85-BAB7-37BF927F48AB}" dt="2023-09-07T01:39:08.741" v="509"/>
        <pc:sldMkLst>
          <pc:docMk/>
          <pc:sldMk cId="399055429" sldId="279"/>
        </pc:sldMkLst>
        <pc:spChg chg="mod">
          <ac:chgData name="HOUNKANRIN Horiane" userId="S::horiane.hounkanrin.etu@esmt.sn::9a1a5621-fac2-481f-a2b8-2e9ef9a75546" providerId="AD" clId="Web-{270621B7-2241-3C85-BAB7-37BF927F48AB}" dt="2023-09-07T01:37:54.708" v="505" actId="14100"/>
          <ac:spMkLst>
            <pc:docMk/>
            <pc:sldMk cId="399055429" sldId="279"/>
            <ac:spMk id="2" creationId="{6B152F87-F969-5510-2BA9-233FFF652BAE}"/>
          </ac:spMkLst>
        </pc:spChg>
        <pc:spChg chg="del">
          <ac:chgData name="HOUNKANRIN Horiane" userId="S::horiane.hounkanrin.etu@esmt.sn::9a1a5621-fac2-481f-a2b8-2e9ef9a75546" providerId="AD" clId="Web-{270621B7-2241-3C85-BAB7-37BF927F48AB}" dt="2023-09-07T01:31:37.946" v="455"/>
          <ac:spMkLst>
            <pc:docMk/>
            <pc:sldMk cId="399055429" sldId="279"/>
            <ac:spMk id="3" creationId="{CB1D3EB2-517C-1744-0E9B-5EB6DBD0D90C}"/>
          </ac:spMkLst>
        </pc:spChg>
        <pc:spChg chg="add mod">
          <ac:chgData name="HOUNKANRIN Horiane" userId="S::horiane.hounkanrin.etu@esmt.sn::9a1a5621-fac2-481f-a2b8-2e9ef9a75546" providerId="AD" clId="Web-{270621B7-2241-3C85-BAB7-37BF927F48AB}" dt="2023-09-07T01:38:17.599" v="508" actId="20577"/>
          <ac:spMkLst>
            <pc:docMk/>
            <pc:sldMk cId="399055429" sldId="279"/>
            <ac:spMk id="8" creationId="{29AC2DC0-F7FC-1EC3-0A19-164CFEFAF212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1:35:57.562" v="488"/>
          <ac:spMkLst>
            <pc:docMk/>
            <pc:sldMk cId="399055429" sldId="279"/>
            <ac:spMk id="11" creationId="{E45CA849-654C-4173-AD99-B3A2528275F5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1:35:57.562" v="488"/>
          <ac:spMkLst>
            <pc:docMk/>
            <pc:sldMk cId="399055429" sldId="279"/>
            <ac:spMk id="13" creationId="{3E23A947-2D45-4208-AE2B-64948C87A3EB}"/>
          </ac:spMkLst>
        </pc:spChg>
        <pc:spChg chg="add del">
          <ac:chgData name="HOUNKANRIN Horiane" userId="S::horiane.hounkanrin.etu@esmt.sn::9a1a5621-fac2-481f-a2b8-2e9ef9a75546" providerId="AD" clId="Web-{270621B7-2241-3C85-BAB7-37BF927F48AB}" dt="2023-09-07T01:35:57.562" v="488"/>
          <ac:spMkLst>
            <pc:docMk/>
            <pc:sldMk cId="399055429" sldId="279"/>
            <ac:spMk id="15" creationId="{E5BBB0F9-6A59-4D02-A9C7-A2D6516684CE}"/>
          </ac:spMkLst>
        </pc:spChg>
        <pc:spChg chg="add">
          <ac:chgData name="HOUNKANRIN Horiane" userId="S::horiane.hounkanrin.etu@esmt.sn::9a1a5621-fac2-481f-a2b8-2e9ef9a75546" providerId="AD" clId="Web-{270621B7-2241-3C85-BAB7-37BF927F48AB}" dt="2023-09-07T01:35:57.562" v="488"/>
          <ac:spMkLst>
            <pc:docMk/>
            <pc:sldMk cId="399055429" sldId="279"/>
            <ac:spMk id="20" creationId="{A8384FB5-9ADC-4DDC-881B-597D56F5B15D}"/>
          </ac:spMkLst>
        </pc:spChg>
        <pc:spChg chg="add">
          <ac:chgData name="HOUNKANRIN Horiane" userId="S::horiane.hounkanrin.etu@esmt.sn::9a1a5621-fac2-481f-a2b8-2e9ef9a75546" providerId="AD" clId="Web-{270621B7-2241-3C85-BAB7-37BF927F48AB}" dt="2023-09-07T01:35:57.562" v="488"/>
          <ac:spMkLst>
            <pc:docMk/>
            <pc:sldMk cId="399055429" sldId="279"/>
            <ac:spMk id="22" creationId="{91E5A9A7-95C6-4F4F-B00E-C82E07FE62EF}"/>
          </ac:spMkLst>
        </pc:spChg>
        <pc:spChg chg="add">
          <ac:chgData name="HOUNKANRIN Horiane" userId="S::horiane.hounkanrin.etu@esmt.sn::9a1a5621-fac2-481f-a2b8-2e9ef9a75546" providerId="AD" clId="Web-{270621B7-2241-3C85-BAB7-37BF927F48AB}" dt="2023-09-07T01:35:57.562" v="488"/>
          <ac:spMkLst>
            <pc:docMk/>
            <pc:sldMk cId="399055429" sldId="279"/>
            <ac:spMk id="24" creationId="{D07DD2DE-F619-49DD-B5E7-03A290FF4ED1}"/>
          </ac:spMkLst>
        </pc:spChg>
        <pc:spChg chg="add">
          <ac:chgData name="HOUNKANRIN Horiane" userId="S::horiane.hounkanrin.etu@esmt.sn::9a1a5621-fac2-481f-a2b8-2e9ef9a75546" providerId="AD" clId="Web-{270621B7-2241-3C85-BAB7-37BF927F48AB}" dt="2023-09-07T01:35:57.562" v="488"/>
          <ac:spMkLst>
            <pc:docMk/>
            <pc:sldMk cId="399055429" sldId="279"/>
            <ac:spMk id="26" creationId="{85149191-5F60-4A28-AAFF-039F96B0F3EC}"/>
          </ac:spMkLst>
        </pc:spChg>
        <pc:spChg chg="add">
          <ac:chgData name="HOUNKANRIN Horiane" userId="S::horiane.hounkanrin.etu@esmt.sn::9a1a5621-fac2-481f-a2b8-2e9ef9a75546" providerId="AD" clId="Web-{270621B7-2241-3C85-BAB7-37BF927F48AB}" dt="2023-09-07T01:35:57.562" v="488"/>
          <ac:spMkLst>
            <pc:docMk/>
            <pc:sldMk cId="399055429" sldId="279"/>
            <ac:spMk id="28" creationId="{F8260ED5-17F7-4158-B241-D51DD4CF1B7E}"/>
          </ac:spMkLst>
        </pc:spChg>
        <pc:picChg chg="add mod ord">
          <ac:chgData name="HOUNKANRIN Horiane" userId="S::horiane.hounkanrin.etu@esmt.sn::9a1a5621-fac2-481f-a2b8-2e9ef9a75546" providerId="AD" clId="Web-{270621B7-2241-3C85-BAB7-37BF927F48AB}" dt="2023-09-07T01:36:42.268" v="497" actId="1076"/>
          <ac:picMkLst>
            <pc:docMk/>
            <pc:sldMk cId="399055429" sldId="279"/>
            <ac:picMk id="4" creationId="{1F4AB6B2-E8BF-C4AA-CB35-FCD96DBE3A04}"/>
          </ac:picMkLst>
        </pc:picChg>
      </pc:sldChg>
      <pc:sldChg chg="modSp new del ord">
        <pc:chgData name="HOUNKANRIN Horiane" userId="S::horiane.hounkanrin.etu@esmt.sn::9a1a5621-fac2-481f-a2b8-2e9ef9a75546" providerId="AD" clId="Web-{270621B7-2241-3C85-BAB7-37BF927F48AB}" dt="2023-09-07T02:37:30.876" v="549"/>
        <pc:sldMkLst>
          <pc:docMk/>
          <pc:sldMk cId="63163450" sldId="280"/>
        </pc:sldMkLst>
        <pc:spChg chg="mod">
          <ac:chgData name="HOUNKANRIN Horiane" userId="S::horiane.hounkanrin.etu@esmt.sn::9a1a5621-fac2-481f-a2b8-2e9ef9a75546" providerId="AD" clId="Web-{270621B7-2241-3C85-BAB7-37BF927F48AB}" dt="2023-09-07T02:36:33.311" v="544" actId="20577"/>
          <ac:spMkLst>
            <pc:docMk/>
            <pc:sldMk cId="63163450" sldId="280"/>
            <ac:spMk id="2" creationId="{3E9C2028-4CF1-BCEC-D7C8-B274F6D8116F}"/>
          </ac:spMkLst>
        </pc:spChg>
      </pc:sldChg>
      <pc:sldChg chg="new del">
        <pc:chgData name="HOUNKANRIN Horiane" userId="S::horiane.hounkanrin.etu@esmt.sn::9a1a5621-fac2-481f-a2b8-2e9ef9a75546" providerId="AD" clId="Web-{270621B7-2241-3C85-BAB7-37BF927F48AB}" dt="2023-09-07T02:28:44.690" v="510"/>
        <pc:sldMkLst>
          <pc:docMk/>
          <pc:sldMk cId="743616022" sldId="280"/>
        </pc:sldMkLst>
      </pc:sldChg>
      <pc:sldChg chg="modSp add ord replId">
        <pc:chgData name="HOUNKANRIN Horiane" userId="S::horiane.hounkanrin.etu@esmt.sn::9a1a5621-fac2-481f-a2b8-2e9ef9a75546" providerId="AD" clId="Web-{270621B7-2241-3C85-BAB7-37BF927F48AB}" dt="2023-09-07T02:37:29.172" v="548"/>
        <pc:sldMkLst>
          <pc:docMk/>
          <pc:sldMk cId="116966290" sldId="281"/>
        </pc:sldMkLst>
        <pc:spChg chg="mod">
          <ac:chgData name="HOUNKANRIN Horiane" userId="S::horiane.hounkanrin.etu@esmt.sn::9a1a5621-fac2-481f-a2b8-2e9ef9a75546" providerId="AD" clId="Web-{270621B7-2241-3C85-BAB7-37BF927F48AB}" dt="2023-09-07T02:36:46.859" v="547" actId="20577"/>
          <ac:spMkLst>
            <pc:docMk/>
            <pc:sldMk cId="116966290" sldId="281"/>
            <ac:spMk id="2" creationId="{3071CF75-61CB-B8ED-4EE5-89BECCC6B029}"/>
          </ac:spMkLst>
        </pc:spChg>
      </pc:sldChg>
      <pc:sldMasterChg chg="add del addSldLayout delSldLayout">
        <pc:chgData name="HOUNKANRIN Horiane" userId="S::horiane.hounkanrin.etu@esmt.sn::9a1a5621-fac2-481f-a2b8-2e9ef9a75546" providerId="AD" clId="Web-{270621B7-2241-3C85-BAB7-37BF927F48AB}" dt="2023-09-07T00:52:00.674" v="238"/>
        <pc:sldMasterMkLst>
          <pc:docMk/>
          <pc:sldMasterMk cId="3071127875" sldId="2147483648"/>
        </pc:sldMasterMkLst>
        <pc:sldLayoutChg chg="add del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3071127875" sldId="2147483648"/>
            <pc:sldLayoutMk cId="3310491181" sldId="2147483649"/>
          </pc:sldLayoutMkLst>
        </pc:sldLayoutChg>
        <pc:sldLayoutChg chg="add del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3071127875" sldId="2147483648"/>
            <pc:sldLayoutMk cId="3841795644" sldId="2147483650"/>
          </pc:sldLayoutMkLst>
        </pc:sldLayoutChg>
        <pc:sldLayoutChg chg="add del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3071127875" sldId="2147483648"/>
            <pc:sldLayoutMk cId="3466923455" sldId="2147483651"/>
          </pc:sldLayoutMkLst>
        </pc:sldLayoutChg>
        <pc:sldLayoutChg chg="add del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3071127875" sldId="2147483648"/>
            <pc:sldLayoutMk cId="3747632232" sldId="2147483652"/>
          </pc:sldLayoutMkLst>
        </pc:sldLayoutChg>
        <pc:sldLayoutChg chg="add del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3071127875" sldId="2147483648"/>
            <pc:sldLayoutMk cId="2611866596" sldId="2147483653"/>
          </pc:sldLayoutMkLst>
        </pc:sldLayoutChg>
        <pc:sldLayoutChg chg="add del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3071127875" sldId="2147483648"/>
            <pc:sldLayoutMk cId="3395854097" sldId="2147483654"/>
          </pc:sldLayoutMkLst>
        </pc:sldLayoutChg>
        <pc:sldLayoutChg chg="add del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3071127875" sldId="2147483648"/>
            <pc:sldLayoutMk cId="4040201302" sldId="2147483655"/>
          </pc:sldLayoutMkLst>
        </pc:sldLayoutChg>
        <pc:sldLayoutChg chg="add del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3071127875" sldId="2147483648"/>
            <pc:sldLayoutMk cId="2706407263" sldId="2147483656"/>
          </pc:sldLayoutMkLst>
        </pc:sldLayoutChg>
        <pc:sldLayoutChg chg="add del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3071127875" sldId="2147483648"/>
            <pc:sldLayoutMk cId="1610903340" sldId="2147483657"/>
          </pc:sldLayoutMkLst>
        </pc:sldLayoutChg>
        <pc:sldLayoutChg chg="add del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3071127875" sldId="2147483648"/>
            <pc:sldLayoutMk cId="4172787210" sldId="2147483658"/>
          </pc:sldLayoutMkLst>
        </pc:sldLayoutChg>
        <pc:sldLayoutChg chg="add del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3071127875" sldId="2147483648"/>
            <pc:sldLayoutMk cId="1902177510" sldId="2147483659"/>
          </pc:sldLayoutMkLst>
        </pc:sldLayoutChg>
      </pc:sldMasterChg>
      <pc:sldMasterChg chg="add del addSldLayout delSldLayout modSldLayout">
        <pc:chgData name="HOUNKANRIN Horiane" userId="S::horiane.hounkanrin.etu@esmt.sn::9a1a5621-fac2-481f-a2b8-2e9ef9a75546" providerId="AD" clId="Web-{270621B7-2241-3C85-BAB7-37BF927F48AB}" dt="2023-09-07T00:52:00.674" v="238"/>
        <pc:sldMasterMkLst>
          <pc:docMk/>
          <pc:sldMasterMk cId="1675182689" sldId="2147483660"/>
        </pc:sldMasterMkLst>
        <pc:sldLayoutChg chg="add del mod replId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1675182689" sldId="2147483660"/>
            <pc:sldLayoutMk cId="3601457855" sldId="2147483661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1675182689" sldId="2147483660"/>
            <pc:sldLayoutMk cId="1553858548" sldId="2147483662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1675182689" sldId="2147483660"/>
            <pc:sldLayoutMk cId="2169311362" sldId="2147483663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1675182689" sldId="2147483660"/>
            <pc:sldLayoutMk cId="3604038365" sldId="2147483664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1675182689" sldId="2147483660"/>
            <pc:sldLayoutMk cId="2888856847" sldId="2147483665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1675182689" sldId="2147483660"/>
            <pc:sldLayoutMk cId="3246675306" sldId="2147483666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1675182689" sldId="2147483660"/>
            <pc:sldLayoutMk cId="354105025" sldId="2147483667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1675182689" sldId="2147483660"/>
            <pc:sldLayoutMk cId="4081319131" sldId="2147483668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1675182689" sldId="2147483660"/>
            <pc:sldLayoutMk cId="1672854872" sldId="2147483669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1675182689" sldId="2147483660"/>
            <pc:sldLayoutMk cId="1112110166" sldId="2147483670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1675182689" sldId="2147483660"/>
            <pc:sldLayoutMk cId="2762033444" sldId="2147483671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1675182689" sldId="2147483660"/>
            <pc:sldLayoutMk cId="999146856" sldId="2147483672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1675182689" sldId="2147483660"/>
            <pc:sldLayoutMk cId="2690274506" sldId="2147483673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1675182689" sldId="2147483660"/>
            <pc:sldLayoutMk cId="2710949092" sldId="2147483674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1675182689" sldId="2147483660"/>
            <pc:sldLayoutMk cId="1956889713" sldId="2147483675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1675182689" sldId="2147483660"/>
            <pc:sldLayoutMk cId="839843194" sldId="2147483676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2:00.674" v="238"/>
          <pc:sldLayoutMkLst>
            <pc:docMk/>
            <pc:sldMasterMk cId="1675182689" sldId="2147483660"/>
            <pc:sldLayoutMk cId="1507645528" sldId="2147483677"/>
          </pc:sldLayoutMkLst>
        </pc:sldLayoutChg>
      </pc:sldMasterChg>
      <pc:sldMasterChg chg="add del addSldLayout delSldLayout modSldLayout">
        <pc:chgData name="HOUNKANRIN Horiane" userId="S::horiane.hounkanrin.etu@esmt.sn::9a1a5621-fac2-481f-a2b8-2e9ef9a75546" providerId="AD" clId="Web-{270621B7-2241-3C85-BAB7-37BF927F48AB}" dt="2023-09-07T00:51:53.283" v="237"/>
        <pc:sldMasterMkLst>
          <pc:docMk/>
          <pc:sldMasterMk cId="1764095122" sldId="2147483678"/>
        </pc:sldMasterMkLst>
        <pc:sldLayoutChg chg="add del mod replId">
          <pc:chgData name="HOUNKANRIN Horiane" userId="S::horiane.hounkanrin.etu@esmt.sn::9a1a5621-fac2-481f-a2b8-2e9ef9a75546" providerId="AD" clId="Web-{270621B7-2241-3C85-BAB7-37BF927F48AB}" dt="2023-09-07T00:51:53.283" v="237"/>
          <pc:sldLayoutMkLst>
            <pc:docMk/>
            <pc:sldMasterMk cId="1764095122" sldId="2147483678"/>
            <pc:sldLayoutMk cId="1335403311" sldId="2147483679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1:53.283" v="237"/>
          <pc:sldLayoutMkLst>
            <pc:docMk/>
            <pc:sldMasterMk cId="1764095122" sldId="2147483678"/>
            <pc:sldLayoutMk cId="3645689313" sldId="2147483680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1:53.283" v="237"/>
          <pc:sldLayoutMkLst>
            <pc:docMk/>
            <pc:sldMasterMk cId="1764095122" sldId="2147483678"/>
            <pc:sldLayoutMk cId="334253037" sldId="2147483681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1:53.283" v="237"/>
          <pc:sldLayoutMkLst>
            <pc:docMk/>
            <pc:sldMasterMk cId="1764095122" sldId="2147483678"/>
            <pc:sldLayoutMk cId="2162567760" sldId="2147483682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1:53.283" v="237"/>
          <pc:sldLayoutMkLst>
            <pc:docMk/>
            <pc:sldMasterMk cId="1764095122" sldId="2147483678"/>
            <pc:sldLayoutMk cId="3975477555" sldId="2147483683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1:53.283" v="237"/>
          <pc:sldLayoutMkLst>
            <pc:docMk/>
            <pc:sldMasterMk cId="1764095122" sldId="2147483678"/>
            <pc:sldLayoutMk cId="352181559" sldId="2147483684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1:53.283" v="237"/>
          <pc:sldLayoutMkLst>
            <pc:docMk/>
            <pc:sldMasterMk cId="1764095122" sldId="2147483678"/>
            <pc:sldLayoutMk cId="805660087" sldId="2147483685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1:53.283" v="237"/>
          <pc:sldLayoutMkLst>
            <pc:docMk/>
            <pc:sldMasterMk cId="1764095122" sldId="2147483678"/>
            <pc:sldLayoutMk cId="1747571785" sldId="2147483686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1:53.283" v="237"/>
          <pc:sldLayoutMkLst>
            <pc:docMk/>
            <pc:sldMasterMk cId="1764095122" sldId="2147483678"/>
            <pc:sldLayoutMk cId="3938385477" sldId="2147483687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1:53.283" v="237"/>
          <pc:sldLayoutMkLst>
            <pc:docMk/>
            <pc:sldMasterMk cId="1764095122" sldId="2147483678"/>
            <pc:sldLayoutMk cId="1497815213" sldId="2147483688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1:53.283" v="237"/>
          <pc:sldLayoutMkLst>
            <pc:docMk/>
            <pc:sldMasterMk cId="1764095122" sldId="2147483678"/>
            <pc:sldLayoutMk cId="1127546545" sldId="2147483689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1:53.283" v="237"/>
          <pc:sldLayoutMkLst>
            <pc:docMk/>
            <pc:sldMasterMk cId="1764095122" sldId="2147483678"/>
            <pc:sldLayoutMk cId="3291320941" sldId="2147483690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1:53.283" v="237"/>
          <pc:sldLayoutMkLst>
            <pc:docMk/>
            <pc:sldMasterMk cId="1764095122" sldId="2147483678"/>
            <pc:sldLayoutMk cId="2327946555" sldId="2147483691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1:53.283" v="237"/>
          <pc:sldLayoutMkLst>
            <pc:docMk/>
            <pc:sldMasterMk cId="1764095122" sldId="2147483678"/>
            <pc:sldLayoutMk cId="763328837" sldId="2147483692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1:53.283" v="237"/>
          <pc:sldLayoutMkLst>
            <pc:docMk/>
            <pc:sldMasterMk cId="1764095122" sldId="2147483678"/>
            <pc:sldLayoutMk cId="2376423581" sldId="2147483693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1:53.283" v="237"/>
          <pc:sldLayoutMkLst>
            <pc:docMk/>
            <pc:sldMasterMk cId="1764095122" sldId="2147483678"/>
            <pc:sldLayoutMk cId="2078064271" sldId="2147483694"/>
          </pc:sldLayoutMkLst>
        </pc:sldLayoutChg>
        <pc:sldLayoutChg chg="add del mod replId">
          <pc:chgData name="HOUNKANRIN Horiane" userId="S::horiane.hounkanrin.etu@esmt.sn::9a1a5621-fac2-481f-a2b8-2e9ef9a75546" providerId="AD" clId="Web-{270621B7-2241-3C85-BAB7-37BF927F48AB}" dt="2023-09-07T00:51:53.283" v="237"/>
          <pc:sldLayoutMkLst>
            <pc:docMk/>
            <pc:sldMasterMk cId="1764095122" sldId="2147483678"/>
            <pc:sldLayoutMk cId="3891662682" sldId="2147483695"/>
          </pc:sldLayoutMkLst>
        </pc:sldLayoutChg>
      </pc:sldMasterChg>
    </pc:docChg>
  </pc:docChgLst>
  <pc:docChgLst>
    <pc:chgData name="HOUNKANRIN Horiane" userId="S::horiane.hounkanrin.etu@esmt.sn::9a1a5621-fac2-481f-a2b8-2e9ef9a75546" providerId="AD" clId="Web-{6F8CEA10-3460-9834-0FEF-9F322230BD12}"/>
    <pc:docChg chg="modSld">
      <pc:chgData name="HOUNKANRIN Horiane" userId="S::horiane.hounkanrin.etu@esmt.sn::9a1a5621-fac2-481f-a2b8-2e9ef9a75546" providerId="AD" clId="Web-{6F8CEA10-3460-9834-0FEF-9F322230BD12}" dt="2023-08-31T22:11:13.857" v="0"/>
      <pc:docMkLst>
        <pc:docMk/>
      </pc:docMkLst>
      <pc:sldChg chg="addAnim delAnim">
        <pc:chgData name="HOUNKANRIN Horiane" userId="S::horiane.hounkanrin.etu@esmt.sn::9a1a5621-fac2-481f-a2b8-2e9ef9a75546" providerId="AD" clId="Web-{6F8CEA10-3460-9834-0FEF-9F322230BD12}" dt="2023-08-31T22:11:13.857" v="0"/>
        <pc:sldMkLst>
          <pc:docMk/>
          <pc:sldMk cId="1816963062" sldId="259"/>
        </pc:sldMkLst>
      </pc:sldChg>
    </pc:docChg>
  </pc:docChgLst>
  <pc:docChgLst>
    <pc:chgData name="HOUNKANRIN Horiane" userId="S::horiane.hounkanrin.etu@esmt.sn::9a1a5621-fac2-481f-a2b8-2e9ef9a75546" providerId="AD" clId="Web-{C70F9683-69A8-2DF3-6AEC-1A14A894B4CC}"/>
    <pc:docChg chg="modSld">
      <pc:chgData name="HOUNKANRIN Horiane" userId="S::horiane.hounkanrin.etu@esmt.sn::9a1a5621-fac2-481f-a2b8-2e9ef9a75546" providerId="AD" clId="Web-{C70F9683-69A8-2DF3-6AEC-1A14A894B4CC}" dt="2023-08-31T23:55:16.237" v="87" actId="20577"/>
      <pc:docMkLst>
        <pc:docMk/>
      </pc:docMkLst>
      <pc:sldChg chg="addSp delSp modSp">
        <pc:chgData name="HOUNKANRIN Horiane" userId="S::horiane.hounkanrin.etu@esmt.sn::9a1a5621-fac2-481f-a2b8-2e9ef9a75546" providerId="AD" clId="Web-{C70F9683-69A8-2DF3-6AEC-1A14A894B4CC}" dt="2023-08-31T23:37:25.050" v="73" actId="1076"/>
        <pc:sldMkLst>
          <pc:docMk/>
          <pc:sldMk cId="3215339231" sldId="257"/>
        </pc:sldMkLst>
        <pc:spChg chg="del">
          <ac:chgData name="HOUNKANRIN Horiane" userId="S::horiane.hounkanrin.etu@esmt.sn::9a1a5621-fac2-481f-a2b8-2e9ef9a75546" providerId="AD" clId="Web-{C70F9683-69A8-2DF3-6AEC-1A14A894B4CC}" dt="2023-08-31T23:26:39.094" v="27"/>
          <ac:spMkLst>
            <pc:docMk/>
            <pc:sldMk cId="3215339231" sldId="257"/>
            <ac:spMk id="36" creationId="{6753252F-4873-4F63-801D-CC719279A7D5}"/>
          </ac:spMkLst>
        </pc:spChg>
        <pc:spChg chg="del">
          <ac:chgData name="HOUNKANRIN Horiane" userId="S::horiane.hounkanrin.etu@esmt.sn::9a1a5621-fac2-481f-a2b8-2e9ef9a75546" providerId="AD" clId="Web-{C70F9683-69A8-2DF3-6AEC-1A14A894B4CC}" dt="2023-08-31T23:26:39.094" v="27"/>
          <ac:spMkLst>
            <pc:docMk/>
            <pc:sldMk cId="3215339231" sldId="257"/>
            <ac:spMk id="38" creationId="{047C8CCB-F95D-4249-92DD-651249D3535A}"/>
          </ac:spMkLst>
        </pc:spChg>
        <pc:spChg chg="add del">
          <ac:chgData name="HOUNKANRIN Horiane" userId="S::horiane.hounkanrin.etu@esmt.sn::9a1a5621-fac2-481f-a2b8-2e9ef9a75546" providerId="AD" clId="Web-{C70F9683-69A8-2DF3-6AEC-1A14A894B4CC}" dt="2023-08-31T23:27:52.580" v="30"/>
          <ac:spMkLst>
            <pc:docMk/>
            <pc:sldMk cId="3215339231" sldId="257"/>
            <ac:spMk id="43" creationId="{6753252F-4873-4F63-801D-CC719279A7D5}"/>
          </ac:spMkLst>
        </pc:spChg>
        <pc:spChg chg="add del">
          <ac:chgData name="HOUNKANRIN Horiane" userId="S::horiane.hounkanrin.etu@esmt.sn::9a1a5621-fac2-481f-a2b8-2e9ef9a75546" providerId="AD" clId="Web-{C70F9683-69A8-2DF3-6AEC-1A14A894B4CC}" dt="2023-08-31T23:27:52.580" v="30"/>
          <ac:spMkLst>
            <pc:docMk/>
            <pc:sldMk cId="3215339231" sldId="257"/>
            <ac:spMk id="45" creationId="{047C8CCB-F95D-4249-92DD-651249D3535A}"/>
          </ac:spMkLst>
        </pc:spChg>
        <pc:spChg chg="add">
          <ac:chgData name="HOUNKANRIN Horiane" userId="S::horiane.hounkanrin.etu@esmt.sn::9a1a5621-fac2-481f-a2b8-2e9ef9a75546" providerId="AD" clId="Web-{C70F9683-69A8-2DF3-6AEC-1A14A894B4CC}" dt="2023-08-31T23:27:52.580" v="30"/>
          <ac:spMkLst>
            <pc:docMk/>
            <pc:sldMk cId="3215339231" sldId="257"/>
            <ac:spMk id="50" creationId="{6753252F-4873-4F63-801D-CC719279A7D5}"/>
          </ac:spMkLst>
        </pc:spChg>
        <pc:spChg chg="add">
          <ac:chgData name="HOUNKANRIN Horiane" userId="S::horiane.hounkanrin.etu@esmt.sn::9a1a5621-fac2-481f-a2b8-2e9ef9a75546" providerId="AD" clId="Web-{C70F9683-69A8-2DF3-6AEC-1A14A894B4CC}" dt="2023-08-31T23:27:52.580" v="30"/>
          <ac:spMkLst>
            <pc:docMk/>
            <pc:sldMk cId="3215339231" sldId="257"/>
            <ac:spMk id="52" creationId="{047C8CCB-F95D-4249-92DD-651249D3535A}"/>
          </ac:spMkLst>
        </pc:spChg>
        <pc:picChg chg="del">
          <ac:chgData name="HOUNKANRIN Horiane" userId="S::horiane.hounkanrin.etu@esmt.sn::9a1a5621-fac2-481f-a2b8-2e9ef9a75546" providerId="AD" clId="Web-{C70F9683-69A8-2DF3-6AEC-1A14A894B4CC}" dt="2023-08-31T23:26:21.562" v="24"/>
          <ac:picMkLst>
            <pc:docMk/>
            <pc:sldMk cId="3215339231" sldId="257"/>
            <ac:picMk id="3" creationId="{5FBD666D-3B16-D977-E3A2-D2EEA11A9B43}"/>
          </ac:picMkLst>
        </pc:picChg>
        <pc:picChg chg="add del mod">
          <ac:chgData name="HOUNKANRIN Horiane" userId="S::horiane.hounkanrin.etu@esmt.sn::9a1a5621-fac2-481f-a2b8-2e9ef9a75546" providerId="AD" clId="Web-{C70F9683-69A8-2DF3-6AEC-1A14A894B4CC}" dt="2023-08-31T23:27:43.674" v="28"/>
          <ac:picMkLst>
            <pc:docMk/>
            <pc:sldMk cId="3215339231" sldId="257"/>
            <ac:picMk id="4" creationId="{8664D809-3A9D-BDB5-9DAE-CC1B62EF64C7}"/>
          </ac:picMkLst>
        </pc:picChg>
        <pc:picChg chg="add del mod">
          <ac:chgData name="HOUNKANRIN Horiane" userId="S::horiane.hounkanrin.etu@esmt.sn::9a1a5621-fac2-481f-a2b8-2e9ef9a75546" providerId="AD" clId="Web-{C70F9683-69A8-2DF3-6AEC-1A14A894B4CC}" dt="2023-08-31T23:29:39.060" v="40"/>
          <ac:picMkLst>
            <pc:docMk/>
            <pc:sldMk cId="3215339231" sldId="257"/>
            <ac:picMk id="5" creationId="{2B5B9829-8457-4BF2-36A8-A07FE4176874}"/>
          </ac:picMkLst>
        </pc:picChg>
        <pc:picChg chg="add del mod">
          <ac:chgData name="HOUNKANRIN Horiane" userId="S::horiane.hounkanrin.etu@esmt.sn::9a1a5621-fac2-481f-a2b8-2e9ef9a75546" providerId="AD" clId="Web-{C70F9683-69A8-2DF3-6AEC-1A14A894B4CC}" dt="2023-08-31T23:35:09.603" v="54"/>
          <ac:picMkLst>
            <pc:docMk/>
            <pc:sldMk cId="3215339231" sldId="257"/>
            <ac:picMk id="6" creationId="{63486571-B357-0CD9-85BE-C44CD4453051}"/>
          </ac:picMkLst>
        </pc:picChg>
        <pc:picChg chg="add del mod">
          <ac:chgData name="HOUNKANRIN Horiane" userId="S::horiane.hounkanrin.etu@esmt.sn::9a1a5621-fac2-481f-a2b8-2e9ef9a75546" providerId="AD" clId="Web-{C70F9683-69A8-2DF3-6AEC-1A14A894B4CC}" dt="2023-08-31T23:36:43.515" v="63"/>
          <ac:picMkLst>
            <pc:docMk/>
            <pc:sldMk cId="3215339231" sldId="257"/>
            <ac:picMk id="7" creationId="{EA2ABF17-1B78-44FC-9B2A-D601813380DA}"/>
          </ac:picMkLst>
        </pc:picChg>
        <pc:picChg chg="add mod">
          <ac:chgData name="HOUNKANRIN Horiane" userId="S::horiane.hounkanrin.etu@esmt.sn::9a1a5621-fac2-481f-a2b8-2e9ef9a75546" providerId="AD" clId="Web-{C70F9683-69A8-2DF3-6AEC-1A14A894B4CC}" dt="2023-08-31T23:37:25.050" v="73" actId="1076"/>
          <ac:picMkLst>
            <pc:docMk/>
            <pc:sldMk cId="3215339231" sldId="257"/>
            <ac:picMk id="8" creationId="{9288223B-DB54-B976-3051-E701AC497B4D}"/>
          </ac:picMkLst>
        </pc:picChg>
      </pc:sldChg>
      <pc:sldChg chg="addSp delSp modSp">
        <pc:chgData name="HOUNKANRIN Horiane" userId="S::horiane.hounkanrin.etu@esmt.sn::9a1a5621-fac2-481f-a2b8-2e9ef9a75546" providerId="AD" clId="Web-{C70F9683-69A8-2DF3-6AEC-1A14A894B4CC}" dt="2023-08-31T23:25:15.482" v="23" actId="14100"/>
        <pc:sldMkLst>
          <pc:docMk/>
          <pc:sldMk cId="1603549284" sldId="258"/>
        </pc:sldMkLst>
        <pc:spChg chg="add del mod">
          <ac:chgData name="HOUNKANRIN Horiane" userId="S::horiane.hounkanrin.etu@esmt.sn::9a1a5621-fac2-481f-a2b8-2e9ef9a75546" providerId="AD" clId="Web-{C70F9683-69A8-2DF3-6AEC-1A14A894B4CC}" dt="2023-08-31T23:15:43.272" v="1"/>
          <ac:spMkLst>
            <pc:docMk/>
            <pc:sldMk cId="1603549284" sldId="258"/>
            <ac:spMk id="4" creationId="{9451163C-F72C-1EE3-88E2-586A3902D95D}"/>
          </ac:spMkLst>
        </pc:spChg>
        <pc:spChg chg="add del mod">
          <ac:chgData name="HOUNKANRIN Horiane" userId="S::horiane.hounkanrin.etu@esmt.sn::9a1a5621-fac2-481f-a2b8-2e9ef9a75546" providerId="AD" clId="Web-{C70F9683-69A8-2DF3-6AEC-1A14A894B4CC}" dt="2023-08-31T23:24:07.621" v="11"/>
          <ac:spMkLst>
            <pc:docMk/>
            <pc:sldMk cId="1603549284" sldId="258"/>
            <ac:spMk id="8" creationId="{CE355BC0-31AF-E3FB-7E7A-312218F464B2}"/>
          </ac:spMkLst>
        </pc:spChg>
        <pc:spChg chg="del">
          <ac:chgData name="HOUNKANRIN Horiane" userId="S::horiane.hounkanrin.etu@esmt.sn::9a1a5621-fac2-481f-a2b8-2e9ef9a75546" providerId="AD" clId="Web-{C70F9683-69A8-2DF3-6AEC-1A14A894B4CC}" dt="2023-08-31T23:15:53.366" v="3"/>
          <ac:spMkLst>
            <pc:docMk/>
            <pc:sldMk cId="1603549284" sldId="258"/>
            <ac:spMk id="28" creationId="{D4771268-CB57-404A-9271-370EB28F6090}"/>
          </ac:spMkLst>
        </pc:spChg>
        <pc:spChg chg="add del">
          <ac:chgData name="HOUNKANRIN Horiane" userId="S::horiane.hounkanrin.etu@esmt.sn::9a1a5621-fac2-481f-a2b8-2e9ef9a75546" providerId="AD" clId="Web-{C70F9683-69A8-2DF3-6AEC-1A14A894B4CC}" dt="2023-08-31T23:24:11.512" v="12"/>
          <ac:spMkLst>
            <pc:docMk/>
            <pc:sldMk cId="1603549284" sldId="258"/>
            <ac:spMk id="33" creationId="{D4771268-CB57-404A-9271-370EB28F6090}"/>
          </ac:spMkLst>
        </pc:spChg>
        <pc:spChg chg="add">
          <ac:chgData name="HOUNKANRIN Horiane" userId="S::horiane.hounkanrin.etu@esmt.sn::9a1a5621-fac2-481f-a2b8-2e9ef9a75546" providerId="AD" clId="Web-{C70F9683-69A8-2DF3-6AEC-1A14A894B4CC}" dt="2023-08-31T23:24:11.512" v="12"/>
          <ac:spMkLst>
            <pc:docMk/>
            <pc:sldMk cId="1603549284" sldId="258"/>
            <ac:spMk id="38" creationId="{D4771268-CB57-404A-9271-370EB28F6090}"/>
          </ac:spMkLst>
        </pc:spChg>
        <pc:picChg chg="add del mod ord">
          <ac:chgData name="HOUNKANRIN Horiane" userId="S::horiane.hounkanrin.etu@esmt.sn::9a1a5621-fac2-481f-a2b8-2e9ef9a75546" providerId="AD" clId="Web-{C70F9683-69A8-2DF3-6AEC-1A14A894B4CC}" dt="2023-08-31T23:24:01.465" v="10"/>
          <ac:picMkLst>
            <pc:docMk/>
            <pc:sldMk cId="1603549284" sldId="258"/>
            <ac:picMk id="5" creationId="{4B3722F2-E92B-7402-4CB3-F57FA4754EA4}"/>
          </ac:picMkLst>
        </pc:picChg>
        <pc:picChg chg="del">
          <ac:chgData name="HOUNKANRIN Horiane" userId="S::horiane.hounkanrin.etu@esmt.sn::9a1a5621-fac2-481f-a2b8-2e9ef9a75546" providerId="AD" clId="Web-{C70F9683-69A8-2DF3-6AEC-1A14A894B4CC}" dt="2023-08-31T23:15:36.835" v="0"/>
          <ac:picMkLst>
            <pc:docMk/>
            <pc:sldMk cId="1603549284" sldId="258"/>
            <ac:picMk id="6" creationId="{2058B600-75B5-A8D0-ADE2-7FC2D221ABE3}"/>
          </ac:picMkLst>
        </pc:picChg>
        <pc:picChg chg="add mod ord">
          <ac:chgData name="HOUNKANRIN Horiane" userId="S::horiane.hounkanrin.etu@esmt.sn::9a1a5621-fac2-481f-a2b8-2e9ef9a75546" providerId="AD" clId="Web-{C70F9683-69A8-2DF3-6AEC-1A14A894B4CC}" dt="2023-08-31T23:25:15.482" v="23" actId="14100"/>
          <ac:picMkLst>
            <pc:docMk/>
            <pc:sldMk cId="1603549284" sldId="258"/>
            <ac:picMk id="9" creationId="{8691E96A-D619-2206-DE60-5EDFCBC01A47}"/>
          </ac:picMkLst>
        </pc:picChg>
      </pc:sldChg>
      <pc:sldChg chg="modSp">
        <pc:chgData name="HOUNKANRIN Horiane" userId="S::horiane.hounkanrin.etu@esmt.sn::9a1a5621-fac2-481f-a2b8-2e9ef9a75546" providerId="AD" clId="Web-{C70F9683-69A8-2DF3-6AEC-1A14A894B4CC}" dt="2023-08-31T23:55:16.237" v="87" actId="20577"/>
        <pc:sldMkLst>
          <pc:docMk/>
          <pc:sldMk cId="2228030133" sldId="262"/>
        </pc:sldMkLst>
        <pc:graphicFrameChg chg="modGraphic">
          <ac:chgData name="HOUNKANRIN Horiane" userId="S::horiane.hounkanrin.etu@esmt.sn::9a1a5621-fac2-481f-a2b8-2e9ef9a75546" providerId="AD" clId="Web-{C70F9683-69A8-2DF3-6AEC-1A14A894B4CC}" dt="2023-08-31T23:55:16.237" v="87" actId="20577"/>
          <ac:graphicFrameMkLst>
            <pc:docMk/>
            <pc:sldMk cId="2228030133" sldId="262"/>
            <ac:graphicFrameMk id="18" creationId="{9EE21F15-1C5E-DCDD-AFE6-EE53B541E603}"/>
          </ac:graphicFrameMkLst>
        </pc:graphicFrameChg>
      </pc:sldChg>
    </pc:docChg>
  </pc:docChgLst>
  <pc:docChgLst>
    <pc:chgData name="HOUNKANRIN Horiane" userId="S::horiane.hounkanrin.etu@esmt.sn::9a1a5621-fac2-481f-a2b8-2e9ef9a75546" providerId="AD" clId="Web-{A31DFBB5-C547-443D-9D4D-21DB7EDA0074}"/>
    <pc:docChg chg="modSld">
      <pc:chgData name="HOUNKANRIN Horiane" userId="S::horiane.hounkanrin.etu@esmt.sn::9a1a5621-fac2-481f-a2b8-2e9ef9a75546" providerId="AD" clId="Web-{A31DFBB5-C547-443D-9D4D-21DB7EDA0074}" dt="2023-09-01T12:44:44.433" v="9" actId="20577"/>
      <pc:docMkLst>
        <pc:docMk/>
      </pc:docMkLst>
      <pc:sldChg chg="modSp">
        <pc:chgData name="HOUNKANRIN Horiane" userId="S::horiane.hounkanrin.etu@esmt.sn::9a1a5621-fac2-481f-a2b8-2e9ef9a75546" providerId="AD" clId="Web-{A31DFBB5-C547-443D-9D4D-21DB7EDA0074}" dt="2023-09-01T12:44:44.433" v="9" actId="20577"/>
        <pc:sldMkLst>
          <pc:docMk/>
          <pc:sldMk cId="2228030133" sldId="262"/>
        </pc:sldMkLst>
        <pc:graphicFrameChg chg="modGraphic">
          <ac:chgData name="HOUNKANRIN Horiane" userId="S::horiane.hounkanrin.etu@esmt.sn::9a1a5621-fac2-481f-a2b8-2e9ef9a75546" providerId="AD" clId="Web-{A31DFBB5-C547-443D-9D4D-21DB7EDA0074}" dt="2023-09-01T12:44:44.433" v="9" actId="20577"/>
          <ac:graphicFrameMkLst>
            <pc:docMk/>
            <pc:sldMk cId="2228030133" sldId="262"/>
            <ac:graphicFrameMk id="18" creationId="{9EE21F15-1C5E-DCDD-AFE6-EE53B541E603}"/>
          </ac:graphicFrameMkLst>
        </pc:graphicFrameChg>
      </pc:sldChg>
    </pc:docChg>
  </pc:docChgLst>
  <pc:docChgLst>
    <pc:chgData name="HOUNKANRIN Horiane" userId="S::horiane.hounkanrin.etu@esmt.sn::9a1a5621-fac2-481f-a2b8-2e9ef9a75546" providerId="AD" clId="Web-{A19AB155-6FEE-4D80-965E-BBB6510BDDB1}"/>
    <pc:docChg chg="addSld modSld sldOrd">
      <pc:chgData name="HOUNKANRIN Horiane" userId="S::horiane.hounkanrin.etu@esmt.sn::9a1a5621-fac2-481f-a2b8-2e9ef9a75546" providerId="AD" clId="Web-{A19AB155-6FEE-4D80-965E-BBB6510BDDB1}" dt="2023-08-31T03:48:01.625" v="433" actId="1076"/>
      <pc:docMkLst>
        <pc:docMk/>
      </pc:docMkLst>
      <pc:sldChg chg="addSp modSp mod modTransition setBg">
        <pc:chgData name="HOUNKANRIN Horiane" userId="S::horiane.hounkanrin.etu@esmt.sn::9a1a5621-fac2-481f-a2b8-2e9ef9a75546" providerId="AD" clId="Web-{A19AB155-6FEE-4D80-965E-BBB6510BDDB1}" dt="2023-08-31T03:21:46.400" v="227"/>
        <pc:sldMkLst>
          <pc:docMk/>
          <pc:sldMk cId="3784089036" sldId="256"/>
        </pc:sldMkLst>
        <pc:spChg chg="mod">
          <ac:chgData name="HOUNKANRIN Horiane" userId="S::horiane.hounkanrin.etu@esmt.sn::9a1a5621-fac2-481f-a2b8-2e9ef9a75546" providerId="AD" clId="Web-{A19AB155-6FEE-4D80-965E-BBB6510BDDB1}" dt="2023-08-31T02:52:41.393" v="155" actId="1076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HOUNKANRIN Horiane" userId="S::horiane.hounkanrin.etu@esmt.sn::9a1a5621-fac2-481f-a2b8-2e9ef9a75546" providerId="AD" clId="Web-{A19AB155-6FEE-4D80-965E-BBB6510BDDB1}" dt="2023-08-31T02:52:52.018" v="156" actId="1076"/>
          <ac:spMkLst>
            <pc:docMk/>
            <pc:sldMk cId="3784089036" sldId="256"/>
            <ac:spMk id="3" creationId="{00000000-0000-0000-0000-000000000000}"/>
          </ac:spMkLst>
        </pc:spChg>
        <pc:spChg chg="add">
          <ac:chgData name="HOUNKANRIN Horiane" userId="S::horiane.hounkanrin.etu@esmt.sn::9a1a5621-fac2-481f-a2b8-2e9ef9a75546" providerId="AD" clId="Web-{A19AB155-6FEE-4D80-965E-BBB6510BDDB1}" dt="2023-08-31T02:48:32.580" v="98"/>
          <ac:spMkLst>
            <pc:docMk/>
            <pc:sldMk cId="3784089036" sldId="256"/>
            <ac:spMk id="9" creationId="{C1DD1A8A-57D5-4A81-AD04-532B043C5611}"/>
          </ac:spMkLst>
        </pc:spChg>
        <pc:spChg chg="add">
          <ac:chgData name="HOUNKANRIN Horiane" userId="S::horiane.hounkanrin.etu@esmt.sn::9a1a5621-fac2-481f-a2b8-2e9ef9a75546" providerId="AD" clId="Web-{A19AB155-6FEE-4D80-965E-BBB6510BDDB1}" dt="2023-08-31T02:48:32.580" v="98"/>
          <ac:spMkLst>
            <pc:docMk/>
            <pc:sldMk cId="3784089036" sldId="256"/>
            <ac:spMk id="11" creationId="{007891EC-4501-44ED-A8C8-B11B6DB767AB}"/>
          </ac:spMkLst>
        </pc:spChg>
        <pc:picChg chg="add">
          <ac:chgData name="HOUNKANRIN Horiane" userId="S::horiane.hounkanrin.etu@esmt.sn::9a1a5621-fac2-481f-a2b8-2e9ef9a75546" providerId="AD" clId="Web-{A19AB155-6FEE-4D80-965E-BBB6510BDDB1}" dt="2023-08-31T02:48:32.580" v="98"/>
          <ac:picMkLst>
            <pc:docMk/>
            <pc:sldMk cId="3784089036" sldId="256"/>
            <ac:picMk id="5" creationId="{A29893D2-BF5B-1142-AF2F-450584C6E79D}"/>
          </ac:picMkLst>
        </pc:picChg>
      </pc:sldChg>
      <pc:sldChg chg="addSp delSp modSp new mod modTransition setBg">
        <pc:chgData name="HOUNKANRIN Horiane" userId="S::horiane.hounkanrin.etu@esmt.sn::9a1a5621-fac2-481f-a2b8-2e9ef9a75546" providerId="AD" clId="Web-{A19AB155-6FEE-4D80-965E-BBB6510BDDB1}" dt="2023-08-31T03:26:54.027" v="228"/>
        <pc:sldMkLst>
          <pc:docMk/>
          <pc:sldMk cId="3215339231" sldId="257"/>
        </pc:sldMkLst>
        <pc:spChg chg="mod">
          <ac:chgData name="HOUNKANRIN Horiane" userId="S::horiane.hounkanrin.etu@esmt.sn::9a1a5621-fac2-481f-a2b8-2e9ef9a75546" providerId="AD" clId="Web-{A19AB155-6FEE-4D80-965E-BBB6510BDDB1}" dt="2023-08-31T03:21:13.932" v="226" actId="20577"/>
          <ac:spMkLst>
            <pc:docMk/>
            <pc:sldMk cId="3215339231" sldId="257"/>
            <ac:spMk id="2" creationId="{493A172F-9D0A-F9DB-874B-C10E98BA0C82}"/>
          </ac:spMkLst>
        </pc:spChg>
        <pc:spChg chg="del">
          <ac:chgData name="HOUNKANRIN Horiane" userId="S::horiane.hounkanrin.etu@esmt.sn::9a1a5621-fac2-481f-a2b8-2e9ef9a75546" providerId="AD" clId="Web-{A19AB155-6FEE-4D80-965E-BBB6510BDDB1}" dt="2023-08-31T03:14:11.368" v="157"/>
          <ac:spMkLst>
            <pc:docMk/>
            <pc:sldMk cId="3215339231" sldId="257"/>
            <ac:spMk id="3" creationId="{F01ED587-6F07-7C65-BB8E-FA9A57230A76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14:27.962" v="159"/>
          <ac:spMkLst>
            <pc:docMk/>
            <pc:sldMk cId="3215339231" sldId="257"/>
            <ac:spMk id="8" creationId="{9D39A300-AE6A-AFD8-B533-AF500F3CD4E7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14:27.962" v="159"/>
          <ac:spMkLst>
            <pc:docMk/>
            <pc:sldMk cId="3215339231" sldId="257"/>
            <ac:spMk id="11" creationId="{2B97F24A-32CE-4C1C-A50D-3016B394DCFB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14:27.962" v="159"/>
          <ac:spMkLst>
            <pc:docMk/>
            <pc:sldMk cId="3215339231" sldId="257"/>
            <ac:spMk id="13" creationId="{CD8B4F24-440B-49E9-B85D-733523DC064B}"/>
          </ac:spMkLst>
        </pc:spChg>
        <pc:spChg chg="add del mod ord">
          <ac:chgData name="HOUNKANRIN Horiane" userId="S::horiane.hounkanrin.etu@esmt.sn::9a1a5621-fac2-481f-a2b8-2e9ef9a75546" providerId="AD" clId="Web-{A19AB155-6FEE-4D80-965E-BBB6510BDDB1}" dt="2023-08-31T03:16:14.415" v="183"/>
          <ac:spMkLst>
            <pc:docMk/>
            <pc:sldMk cId="3215339231" sldId="257"/>
            <ac:spMk id="15" creationId="{9B1E452C-F342-E3EF-B481-2A6D921069BF}"/>
          </ac:spMkLst>
        </pc:spChg>
        <pc:spChg chg="add">
          <ac:chgData name="HOUNKANRIN Horiane" userId="S::horiane.hounkanrin.etu@esmt.sn::9a1a5621-fac2-481f-a2b8-2e9ef9a75546" providerId="AD" clId="Web-{A19AB155-6FEE-4D80-965E-BBB6510BDDB1}" dt="2023-08-31T03:16:23.056" v="184"/>
          <ac:spMkLst>
            <pc:docMk/>
            <pc:sldMk cId="3215339231" sldId="257"/>
            <ac:spMk id="29" creationId="{6753252F-4873-4F63-801D-CC719279A7D5}"/>
          </ac:spMkLst>
        </pc:spChg>
        <pc:spChg chg="add">
          <ac:chgData name="HOUNKANRIN Horiane" userId="S::horiane.hounkanrin.etu@esmt.sn::9a1a5621-fac2-481f-a2b8-2e9ef9a75546" providerId="AD" clId="Web-{A19AB155-6FEE-4D80-965E-BBB6510BDDB1}" dt="2023-08-31T03:16:23.056" v="184"/>
          <ac:spMkLst>
            <pc:docMk/>
            <pc:sldMk cId="3215339231" sldId="257"/>
            <ac:spMk id="31" creationId="{047C8CCB-F95D-4249-92DD-651249D3535A}"/>
          </ac:spMkLst>
        </pc:spChg>
        <pc:grpChg chg="add del">
          <ac:chgData name="HOUNKANRIN Horiane" userId="S::horiane.hounkanrin.etu@esmt.sn::9a1a5621-fac2-481f-a2b8-2e9ef9a75546" providerId="AD" clId="Web-{A19AB155-6FEE-4D80-965E-BBB6510BDDB1}" dt="2023-08-31T03:15:47.931" v="182"/>
          <ac:grpSpMkLst>
            <pc:docMk/>
            <pc:sldMk cId="3215339231" sldId="257"/>
            <ac:grpSpMk id="16" creationId="{6258F736-B256-8039-9DC6-F4E49A5C5AD5}"/>
          </ac:grpSpMkLst>
        </pc:grpChg>
        <pc:grpChg chg="add del">
          <ac:chgData name="HOUNKANRIN Horiane" userId="S::horiane.hounkanrin.etu@esmt.sn::9a1a5621-fac2-481f-a2b8-2e9ef9a75546" providerId="AD" clId="Web-{A19AB155-6FEE-4D80-965E-BBB6510BDDB1}" dt="2023-08-31T03:16:23.056" v="184"/>
          <ac:grpSpMkLst>
            <pc:docMk/>
            <pc:sldMk cId="3215339231" sldId="257"/>
            <ac:grpSpMk id="22" creationId="{31C49F18-8757-4E87-5C2E-9D6D7B82BA3B}"/>
          </ac:grpSpMkLst>
        </pc:grpChg>
        <pc:picChg chg="add mod ord">
          <ac:chgData name="HOUNKANRIN Horiane" userId="S::horiane.hounkanrin.etu@esmt.sn::9a1a5621-fac2-481f-a2b8-2e9ef9a75546" providerId="AD" clId="Web-{A19AB155-6FEE-4D80-965E-BBB6510BDDB1}" dt="2023-08-31T03:17:04.978" v="191" actId="14100"/>
          <ac:picMkLst>
            <pc:docMk/>
            <pc:sldMk cId="3215339231" sldId="257"/>
            <ac:picMk id="4" creationId="{4C1AAB1D-1739-4251-C310-FCD32D544579}"/>
          </ac:picMkLst>
        </pc:picChg>
      </pc:sldChg>
      <pc:sldChg chg="addSp delSp modSp new mod modTransition setBg">
        <pc:chgData name="HOUNKANRIN Horiane" userId="S::horiane.hounkanrin.etu@esmt.sn::9a1a5621-fac2-481f-a2b8-2e9ef9a75546" providerId="AD" clId="Web-{A19AB155-6FEE-4D80-965E-BBB6510BDDB1}" dt="2023-08-31T03:27:11.902" v="231"/>
        <pc:sldMkLst>
          <pc:docMk/>
          <pc:sldMk cId="1603549284" sldId="258"/>
        </pc:sldMkLst>
        <pc:spChg chg="mod">
          <ac:chgData name="HOUNKANRIN Horiane" userId="S::horiane.hounkanrin.etu@esmt.sn::9a1a5621-fac2-481f-a2b8-2e9ef9a75546" providerId="AD" clId="Web-{A19AB155-6FEE-4D80-965E-BBB6510BDDB1}" dt="2023-08-31T02:02:39.478" v="34" actId="1076"/>
          <ac:spMkLst>
            <pc:docMk/>
            <pc:sldMk cId="1603549284" sldId="258"/>
            <ac:spMk id="2" creationId="{47C528EB-9DE3-6EA4-B0E9-29B75C8FF281}"/>
          </ac:spMkLst>
        </pc:spChg>
        <pc:spChg chg="del">
          <ac:chgData name="HOUNKANRIN Horiane" userId="S::horiane.hounkanrin.etu@esmt.sn::9a1a5621-fac2-481f-a2b8-2e9ef9a75546" providerId="AD" clId="Web-{A19AB155-6FEE-4D80-965E-BBB6510BDDB1}" dt="2023-08-31T02:00:56.289" v="19"/>
          <ac:spMkLst>
            <pc:docMk/>
            <pc:sldMk cId="1603549284" sldId="258"/>
            <ac:spMk id="3" creationId="{328C853D-F1B0-B7CB-36DE-5CD16500D509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2:01:25.102" v="23"/>
          <ac:spMkLst>
            <pc:docMk/>
            <pc:sldMk cId="1603549284" sldId="258"/>
            <ac:spMk id="8" creationId="{C34EBC78-E726-75CA-6875-7A9903ABE4FF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2:01:19.696" v="21"/>
          <ac:spMkLst>
            <pc:docMk/>
            <pc:sldMk cId="1603549284" sldId="258"/>
            <ac:spMk id="9" creationId="{D4771268-CB57-404A-9271-370EB28F6090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2:01:25.102" v="23"/>
          <ac:spMkLst>
            <pc:docMk/>
            <pc:sldMk cId="1603549284" sldId="258"/>
            <ac:spMk id="11" creationId="{84ECDE7A-6944-466D-8FFE-149A29BA6BAE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2:01:25.102" v="23"/>
          <ac:spMkLst>
            <pc:docMk/>
            <pc:sldMk cId="1603549284" sldId="258"/>
            <ac:spMk id="13" creationId="{B3420082-9415-44EC-802E-C77D71D59C57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2:01:25.102" v="23"/>
          <ac:spMkLst>
            <pc:docMk/>
            <pc:sldMk cId="1603549284" sldId="258"/>
            <ac:spMk id="15" creationId="{55A52C45-1FCB-4636-A80F-2849B8226C01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2:01:25.102" v="23"/>
          <ac:spMkLst>
            <pc:docMk/>
            <pc:sldMk cId="1603549284" sldId="258"/>
            <ac:spMk id="17" creationId="{768EB4DD-3704-43AD-92B3-C4E0C6EA92CB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2:01:27.915" v="25"/>
          <ac:spMkLst>
            <pc:docMk/>
            <pc:sldMk cId="1603549284" sldId="258"/>
            <ac:spMk id="19" creationId="{7ED7575E-88D2-B771-681D-46A7E55415DD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2:01:27.915" v="25"/>
          <ac:spMkLst>
            <pc:docMk/>
            <pc:sldMk cId="1603549284" sldId="258"/>
            <ac:spMk id="21" creationId="{DB13061A-C0EB-A091-CF55-DB3F4E0D0583}"/>
          </ac:spMkLst>
        </pc:spChg>
        <pc:spChg chg="add">
          <ac:chgData name="HOUNKANRIN Horiane" userId="S::horiane.hounkanrin.etu@esmt.sn::9a1a5621-fac2-481f-a2b8-2e9ef9a75546" providerId="AD" clId="Web-{A19AB155-6FEE-4D80-965E-BBB6510BDDB1}" dt="2023-08-31T02:01:27.915" v="26"/>
          <ac:spMkLst>
            <pc:docMk/>
            <pc:sldMk cId="1603549284" sldId="258"/>
            <ac:spMk id="23" creationId="{D4771268-CB57-404A-9271-370EB28F6090}"/>
          </ac:spMkLst>
        </pc:spChg>
        <pc:picChg chg="add mod ord">
          <ac:chgData name="HOUNKANRIN Horiane" userId="S::horiane.hounkanrin.etu@esmt.sn::9a1a5621-fac2-481f-a2b8-2e9ef9a75546" providerId="AD" clId="Web-{A19AB155-6FEE-4D80-965E-BBB6510BDDB1}" dt="2023-08-31T02:02:49.291" v="35" actId="14100"/>
          <ac:picMkLst>
            <pc:docMk/>
            <pc:sldMk cId="1603549284" sldId="258"/>
            <ac:picMk id="4" creationId="{C7C2FC41-88CB-6D75-0746-B88F6AE50CF6}"/>
          </ac:picMkLst>
        </pc:picChg>
        <pc:cxnChg chg="add del">
          <ac:chgData name="HOUNKANRIN Horiane" userId="S::horiane.hounkanrin.etu@esmt.sn::9a1a5621-fac2-481f-a2b8-2e9ef9a75546" providerId="AD" clId="Web-{A19AB155-6FEE-4D80-965E-BBB6510BDDB1}" dt="2023-08-31T02:01:27.915" v="25"/>
          <ac:cxnSpMkLst>
            <pc:docMk/>
            <pc:sldMk cId="1603549284" sldId="258"/>
            <ac:cxnSpMk id="20" creationId="{249EDD1B-F94D-B4E6-ACAA-566B9A26FDE3}"/>
          </ac:cxnSpMkLst>
        </pc:cxnChg>
      </pc:sldChg>
      <pc:sldChg chg="modSp new ord modTransition">
        <pc:chgData name="HOUNKANRIN Horiane" userId="S::horiane.hounkanrin.etu@esmt.sn::9a1a5621-fac2-481f-a2b8-2e9ef9a75546" providerId="AD" clId="Web-{A19AB155-6FEE-4D80-965E-BBB6510BDDB1}" dt="2023-08-31T03:27:03.980" v="230"/>
        <pc:sldMkLst>
          <pc:docMk/>
          <pc:sldMk cId="1816963062" sldId="259"/>
        </pc:sldMkLst>
        <pc:spChg chg="mod">
          <ac:chgData name="HOUNKANRIN Horiane" userId="S::horiane.hounkanrin.etu@esmt.sn::9a1a5621-fac2-481f-a2b8-2e9ef9a75546" providerId="AD" clId="Web-{A19AB155-6FEE-4D80-965E-BBB6510BDDB1}" dt="2023-08-31T03:19:53.384" v="220" actId="20577"/>
          <ac:spMkLst>
            <pc:docMk/>
            <pc:sldMk cId="1816963062" sldId="259"/>
            <ac:spMk id="2" creationId="{81E80A06-8A9B-4D1C-A70E-95CA4ECDA28D}"/>
          </ac:spMkLst>
        </pc:spChg>
      </pc:sldChg>
      <pc:sldChg chg="addSp delSp modSp new mod modTransition setBg addAnim setClrOvrMap">
        <pc:chgData name="HOUNKANRIN Horiane" userId="S::horiane.hounkanrin.etu@esmt.sn::9a1a5621-fac2-481f-a2b8-2e9ef9a75546" providerId="AD" clId="Web-{A19AB155-6FEE-4D80-965E-BBB6510BDDB1}" dt="2023-08-31T03:37:35.248" v="320" actId="20577"/>
        <pc:sldMkLst>
          <pc:docMk/>
          <pc:sldMk cId="3366124394" sldId="260"/>
        </pc:sldMkLst>
        <pc:spChg chg="mod">
          <ac:chgData name="HOUNKANRIN Horiane" userId="S::horiane.hounkanrin.etu@esmt.sn::9a1a5621-fac2-481f-a2b8-2e9ef9a75546" providerId="AD" clId="Web-{A19AB155-6FEE-4D80-965E-BBB6510BDDB1}" dt="2023-08-31T03:37:35.248" v="320" actId="20577"/>
          <ac:spMkLst>
            <pc:docMk/>
            <pc:sldMk cId="3366124394" sldId="260"/>
            <ac:spMk id="2" creationId="{CD989D09-A700-C6BB-D5ED-C23312C94EB1}"/>
          </ac:spMkLst>
        </pc:spChg>
        <pc:spChg chg="mod">
          <ac:chgData name="HOUNKANRIN Horiane" userId="S::horiane.hounkanrin.etu@esmt.sn::9a1a5621-fac2-481f-a2b8-2e9ef9a75546" providerId="AD" clId="Web-{A19AB155-6FEE-4D80-965E-BBB6510BDDB1}" dt="2023-08-31T03:36:48.920" v="314" actId="20577"/>
          <ac:spMkLst>
            <pc:docMk/>
            <pc:sldMk cId="3366124394" sldId="260"/>
            <ac:spMk id="3" creationId="{68D06D43-66FD-B529-1571-3E35A46C78A9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36:43.811" v="313"/>
          <ac:spMkLst>
            <pc:docMk/>
            <pc:sldMk cId="3366124394" sldId="260"/>
            <ac:spMk id="9" creationId="{71B2258F-86CA-4D4D-8270-BC05FCDEBFB3}"/>
          </ac:spMkLst>
        </pc:spChg>
        <pc:spChg chg="add">
          <ac:chgData name="HOUNKANRIN Horiane" userId="S::horiane.hounkanrin.etu@esmt.sn::9a1a5621-fac2-481f-a2b8-2e9ef9a75546" providerId="AD" clId="Web-{A19AB155-6FEE-4D80-965E-BBB6510BDDB1}" dt="2023-08-31T03:36:43.811" v="313"/>
          <ac:spMkLst>
            <pc:docMk/>
            <pc:sldMk cId="3366124394" sldId="260"/>
            <ac:spMk id="14" creationId="{657F69E0-C4B0-4BEC-A689-4F8D877F05D4}"/>
          </ac:spMkLst>
        </pc:spChg>
        <pc:spChg chg="add">
          <ac:chgData name="HOUNKANRIN Horiane" userId="S::horiane.hounkanrin.etu@esmt.sn::9a1a5621-fac2-481f-a2b8-2e9ef9a75546" providerId="AD" clId="Web-{A19AB155-6FEE-4D80-965E-BBB6510BDDB1}" dt="2023-08-31T03:36:43.811" v="313"/>
          <ac:spMkLst>
            <pc:docMk/>
            <pc:sldMk cId="3366124394" sldId="260"/>
            <ac:spMk id="16" creationId="{9F6380B4-6A1C-481E-8408-B4E6C75B9B81}"/>
          </ac:spMkLst>
        </pc:spChg>
        <pc:picChg chg="add mod">
          <ac:chgData name="HOUNKANRIN Horiane" userId="S::horiane.hounkanrin.etu@esmt.sn::9a1a5621-fac2-481f-a2b8-2e9ef9a75546" providerId="AD" clId="Web-{A19AB155-6FEE-4D80-965E-BBB6510BDDB1}" dt="2023-08-31T03:37:14.952" v="316" actId="1076"/>
          <ac:picMkLst>
            <pc:docMk/>
            <pc:sldMk cId="3366124394" sldId="260"/>
            <ac:picMk id="5" creationId="{AFA30552-9B82-0F72-5218-350D24D7E40B}"/>
          </ac:picMkLst>
        </pc:picChg>
      </pc:sldChg>
      <pc:sldChg chg="addSp delSp modSp new mod modTransition setBg addAnim delAnim setClrOvrMap">
        <pc:chgData name="HOUNKANRIN Horiane" userId="S::horiane.hounkanrin.etu@esmt.sn::9a1a5621-fac2-481f-a2b8-2e9ef9a75546" providerId="AD" clId="Web-{A19AB155-6FEE-4D80-965E-BBB6510BDDB1}" dt="2023-08-31T03:36:06.123" v="311"/>
        <pc:sldMkLst>
          <pc:docMk/>
          <pc:sldMk cId="1777224589" sldId="261"/>
        </pc:sldMkLst>
        <pc:spChg chg="mod">
          <ac:chgData name="HOUNKANRIN Horiane" userId="S::horiane.hounkanrin.etu@esmt.sn::9a1a5621-fac2-481f-a2b8-2e9ef9a75546" providerId="AD" clId="Web-{A19AB155-6FEE-4D80-965E-BBB6510BDDB1}" dt="2023-08-31T03:35:27.483" v="309"/>
          <ac:spMkLst>
            <pc:docMk/>
            <pc:sldMk cId="1777224589" sldId="261"/>
            <ac:spMk id="2" creationId="{7D86E910-894E-2EEA-4F31-F12AAC8892E1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33:52.311" v="294"/>
          <ac:spMkLst>
            <pc:docMk/>
            <pc:sldMk cId="1777224589" sldId="261"/>
            <ac:spMk id="3" creationId="{E6BB8010-B7A1-D687-7AD2-E7308A73B44D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33:31.434" v="289"/>
          <ac:spMkLst>
            <pc:docMk/>
            <pc:sldMk cId="1777224589" sldId="261"/>
            <ac:spMk id="9" creationId="{C1DD1A8A-57D5-4A81-AD04-532B043C5611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33:31.434" v="289"/>
          <ac:spMkLst>
            <pc:docMk/>
            <pc:sldMk cId="1777224589" sldId="261"/>
            <ac:spMk id="11" creationId="{007891EC-4501-44ED-A8C8-B11B6DB767AB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33:46.279" v="291"/>
          <ac:spMkLst>
            <pc:docMk/>
            <pc:sldMk cId="1777224589" sldId="261"/>
            <ac:spMk id="13" creationId="{AF2F604E-43BE-4DC3-B983-E071523364F8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33:46.279" v="291"/>
          <ac:spMkLst>
            <pc:docMk/>
            <pc:sldMk cId="1777224589" sldId="261"/>
            <ac:spMk id="14" creationId="{0671A8AE-40A1-4631-A6B8-581AFF065482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33:46.279" v="291"/>
          <ac:spMkLst>
            <pc:docMk/>
            <pc:sldMk cId="1777224589" sldId="261"/>
            <ac:spMk id="15" creationId="{08C9B587-E65E-4B52-B37C-ABEBB6E87928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33:46.279" v="291"/>
          <ac:spMkLst>
            <pc:docMk/>
            <pc:sldMk cId="1777224589" sldId="261"/>
            <ac:spMk id="17" creationId="{AB58EF07-17C2-48CF-ABB0-EEF1F17CB8F0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35:27.483" v="309"/>
          <ac:spMkLst>
            <pc:docMk/>
            <pc:sldMk cId="1777224589" sldId="261"/>
            <ac:spMk id="21" creationId="{C1DD1A8A-57D5-4A81-AD04-532B043C5611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35:27.483" v="309"/>
          <ac:spMkLst>
            <pc:docMk/>
            <pc:sldMk cId="1777224589" sldId="261"/>
            <ac:spMk id="23" creationId="{007891EC-4501-44ED-A8C8-B11B6DB767AB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35:27.467" v="308"/>
          <ac:spMkLst>
            <pc:docMk/>
            <pc:sldMk cId="1777224589" sldId="261"/>
            <ac:spMk id="28" creationId="{E91DC736-0EF8-4F87-9146-EBF1D2EE4D3D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35:27.467" v="308"/>
          <ac:spMkLst>
            <pc:docMk/>
            <pc:sldMk cId="1777224589" sldId="261"/>
            <ac:spMk id="30" creationId="{097CD68E-23E3-4007-8847-CD0944C4F7BE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35:27.467" v="308"/>
          <ac:spMkLst>
            <pc:docMk/>
            <pc:sldMk cId="1777224589" sldId="261"/>
            <ac:spMk id="32" creationId="{AF2F604E-43BE-4DC3-B983-E071523364F8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35:27.467" v="308"/>
          <ac:spMkLst>
            <pc:docMk/>
            <pc:sldMk cId="1777224589" sldId="261"/>
            <ac:spMk id="34" creationId="{08C9B587-E65E-4B52-B37C-ABEBB6E87928}"/>
          </ac:spMkLst>
        </pc:spChg>
        <pc:spChg chg="add">
          <ac:chgData name="HOUNKANRIN Horiane" userId="S::horiane.hounkanrin.etu@esmt.sn::9a1a5621-fac2-481f-a2b8-2e9ef9a75546" providerId="AD" clId="Web-{A19AB155-6FEE-4D80-965E-BBB6510BDDB1}" dt="2023-08-31T03:35:27.483" v="309"/>
          <ac:spMkLst>
            <pc:docMk/>
            <pc:sldMk cId="1777224589" sldId="261"/>
            <ac:spMk id="36" creationId="{71B2258F-86CA-4D4D-8270-BC05FCDEBFB3}"/>
          </ac:spMkLst>
        </pc:spChg>
        <pc:picChg chg="add del">
          <ac:chgData name="HOUNKANRIN Horiane" userId="S::horiane.hounkanrin.etu@esmt.sn::9a1a5621-fac2-481f-a2b8-2e9ef9a75546" providerId="AD" clId="Web-{A19AB155-6FEE-4D80-965E-BBB6510BDDB1}" dt="2023-08-31T03:33:31.434" v="289"/>
          <ac:picMkLst>
            <pc:docMk/>
            <pc:sldMk cId="1777224589" sldId="261"/>
            <ac:picMk id="5" creationId="{542C4D46-7986-9ADE-5F74-D085C3DF9F53}"/>
          </ac:picMkLst>
        </pc:picChg>
        <pc:picChg chg="add del">
          <ac:chgData name="HOUNKANRIN Horiane" userId="S::horiane.hounkanrin.etu@esmt.sn::9a1a5621-fac2-481f-a2b8-2e9ef9a75546" providerId="AD" clId="Web-{A19AB155-6FEE-4D80-965E-BBB6510BDDB1}" dt="2023-08-31T03:33:46.279" v="291"/>
          <ac:picMkLst>
            <pc:docMk/>
            <pc:sldMk cId="1777224589" sldId="261"/>
            <ac:picMk id="16" creationId="{DF987B1C-77C8-222A-0D74-99F21134C0E7}"/>
          </ac:picMkLst>
        </pc:picChg>
        <pc:picChg chg="add del">
          <ac:chgData name="HOUNKANRIN Horiane" userId="S::horiane.hounkanrin.etu@esmt.sn::9a1a5621-fac2-481f-a2b8-2e9ef9a75546" providerId="AD" clId="Web-{A19AB155-6FEE-4D80-965E-BBB6510BDDB1}" dt="2023-08-31T03:33:52.279" v="293"/>
          <ac:picMkLst>
            <pc:docMk/>
            <pc:sldMk cId="1777224589" sldId="261"/>
            <ac:picMk id="19" creationId="{68F3AAE4-4376-8F86-4AE6-5F9DA3A48AFE}"/>
          </ac:picMkLst>
        </pc:picChg>
        <pc:picChg chg="add mod">
          <ac:chgData name="HOUNKANRIN Horiane" userId="S::horiane.hounkanrin.etu@esmt.sn::9a1a5621-fac2-481f-a2b8-2e9ef9a75546" providerId="AD" clId="Web-{A19AB155-6FEE-4D80-965E-BBB6510BDDB1}" dt="2023-08-31T03:35:27.483" v="309"/>
          <ac:picMkLst>
            <pc:docMk/>
            <pc:sldMk cId="1777224589" sldId="261"/>
            <ac:picMk id="22" creationId="{542C4D46-7986-9ADE-5F74-D085C3DF9F53}"/>
          </ac:picMkLst>
        </pc:picChg>
      </pc:sldChg>
      <pc:sldChg chg="new">
        <pc:chgData name="HOUNKANRIN Horiane" userId="S::horiane.hounkanrin.etu@esmt.sn::9a1a5621-fac2-481f-a2b8-2e9ef9a75546" providerId="AD" clId="Web-{A19AB155-6FEE-4D80-965E-BBB6510BDDB1}" dt="2023-08-31T03:38:13.686" v="321"/>
        <pc:sldMkLst>
          <pc:docMk/>
          <pc:sldMk cId="2228030133" sldId="262"/>
        </pc:sldMkLst>
      </pc:sldChg>
      <pc:sldChg chg="addSp delSp modSp new mod modTransition setBg setClrOvrMap">
        <pc:chgData name="HOUNKANRIN Horiane" userId="S::horiane.hounkanrin.etu@esmt.sn::9a1a5621-fac2-481f-a2b8-2e9ef9a75546" providerId="AD" clId="Web-{A19AB155-6FEE-4D80-965E-BBB6510BDDB1}" dt="2023-08-31T03:48:01.625" v="433" actId="1076"/>
        <pc:sldMkLst>
          <pc:docMk/>
          <pc:sldMk cId="2933043698" sldId="263"/>
        </pc:sldMkLst>
        <pc:spChg chg="mod">
          <ac:chgData name="HOUNKANRIN Horiane" userId="S::horiane.hounkanrin.etu@esmt.sn::9a1a5621-fac2-481f-a2b8-2e9ef9a75546" providerId="AD" clId="Web-{A19AB155-6FEE-4D80-965E-BBB6510BDDB1}" dt="2023-08-31T03:48:01.625" v="433" actId="1076"/>
          <ac:spMkLst>
            <pc:docMk/>
            <pc:sldMk cId="2933043698" sldId="263"/>
            <ac:spMk id="2" creationId="{3071CF75-61CB-B8ED-4EE5-89BECCC6B029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41:54.374" v="361"/>
          <ac:spMkLst>
            <pc:docMk/>
            <pc:sldMk cId="2933043698" sldId="263"/>
            <ac:spMk id="3" creationId="{36BF53F3-E3E3-96F5-0519-3B544F1B41DC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46:20.734" v="415"/>
          <ac:spMkLst>
            <pc:docMk/>
            <pc:sldMk cId="2933043698" sldId="263"/>
            <ac:spMk id="8" creationId="{5A0118C5-4F8D-4CF4-BADD-53FEACC6C42A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41:25.561" v="356"/>
          <ac:spMkLst>
            <pc:docMk/>
            <pc:sldMk cId="2933043698" sldId="263"/>
            <ac:spMk id="9" creationId="{D618A553-B5BB-412D-A774-6D67704B69AC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46:20.734" v="415"/>
          <ac:spMkLst>
            <pc:docMk/>
            <pc:sldMk cId="2933043698" sldId="263"/>
            <ac:spMk id="10" creationId="{4E0A5C5C-2A95-428E-9F6A-0D29EBD57C9F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41:25.561" v="356"/>
          <ac:spMkLst>
            <pc:docMk/>
            <pc:sldMk cId="2933043698" sldId="263"/>
            <ac:spMk id="11" creationId="{9848F91B-FA65-4A06-A177-8CCF7EBC8631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46:20.734" v="415"/>
          <ac:spMkLst>
            <pc:docMk/>
            <pc:sldMk cId="2933043698" sldId="263"/>
            <ac:spMk id="12" creationId="{1056F38F-7C4E-461D-8709-7D0024AE1F79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41:25.561" v="356"/>
          <ac:spMkLst>
            <pc:docMk/>
            <pc:sldMk cId="2933043698" sldId="263"/>
            <ac:spMk id="13" creationId="{2CF7CF5F-D747-47B3-80B1-8392750446C6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46:20.734" v="415"/>
          <ac:spMkLst>
            <pc:docMk/>
            <pc:sldMk cId="2933043698" sldId="263"/>
            <ac:spMk id="14" creationId="{C7278469-3C3C-49CE-AEEE-E176A4900B78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41:25.561" v="356"/>
          <ac:spMkLst>
            <pc:docMk/>
            <pc:sldMk cId="2933043698" sldId="263"/>
            <ac:spMk id="15" creationId="{820B6604-1FF9-43F5-AC47-3D41CB2F563B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41:25.561" v="356"/>
          <ac:spMkLst>
            <pc:docMk/>
            <pc:sldMk cId="2933043698" sldId="263"/>
            <ac:spMk id="17" creationId="{D98779F6-5395-4B82-BDCB-4ADF6A5BB9E5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41:25.561" v="356"/>
          <ac:spMkLst>
            <pc:docMk/>
            <pc:sldMk cId="2933043698" sldId="263"/>
            <ac:spMk id="19" creationId="{CE1108CD-786E-4304-9504-9C5AD64829D2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46:20.734" v="415"/>
          <ac:spMkLst>
            <pc:docMk/>
            <pc:sldMk cId="2933043698" sldId="263"/>
            <ac:spMk id="20" creationId="{4C6598AB-1C17-4D54-951C-A082D94ACB7A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41:25.561" v="356"/>
          <ac:spMkLst>
            <pc:docMk/>
            <pc:sldMk cId="2933043698" sldId="263"/>
            <ac:spMk id="21" creationId="{C70191CD-D48F-4F7A-8077-0380603A29E2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46:20.734" v="415"/>
          <ac:spMkLst>
            <pc:docMk/>
            <pc:sldMk cId="2933043698" sldId="263"/>
            <ac:spMk id="22" creationId="{C83B66D7-137D-4AC1-B172-53D60F08BEB5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41:29.405" v="358"/>
          <ac:spMkLst>
            <pc:docMk/>
            <pc:sldMk cId="2933043698" sldId="263"/>
            <ac:spMk id="24" creationId="{37C89E4B-3C9F-44B9-8B86-D9E3D112D8EC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41:54.358" v="360"/>
          <ac:spMkLst>
            <pc:docMk/>
            <pc:sldMk cId="2933043698" sldId="263"/>
            <ac:spMk id="28" creationId="{0671A8AE-40A1-4631-A6B8-581AFF065482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41:54.358" v="360"/>
          <ac:spMkLst>
            <pc:docMk/>
            <pc:sldMk cId="2933043698" sldId="263"/>
            <ac:spMk id="30" creationId="{AB58EF07-17C2-48CF-ABB0-EEF1F17CB8F0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41:54.358" v="360"/>
          <ac:spMkLst>
            <pc:docMk/>
            <pc:sldMk cId="2933043698" sldId="263"/>
            <ac:spMk id="31" creationId="{AF2F604E-43BE-4DC3-B983-E071523364F8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41:54.358" v="360"/>
          <ac:spMkLst>
            <pc:docMk/>
            <pc:sldMk cId="2933043698" sldId="263"/>
            <ac:spMk id="32" creationId="{08C9B587-E65E-4B52-B37C-ABEBB6E87928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46:20.734" v="415"/>
          <ac:spMkLst>
            <pc:docMk/>
            <pc:sldMk cId="2933043698" sldId="263"/>
            <ac:spMk id="35" creationId="{F6B92503-6984-4D15-8B98-8718709B785D}"/>
          </ac:spMkLst>
        </pc:spChg>
        <pc:spChg chg="add del">
          <ac:chgData name="HOUNKANRIN Horiane" userId="S::horiane.hounkanrin.etu@esmt.sn::9a1a5621-fac2-481f-a2b8-2e9ef9a75546" providerId="AD" clId="Web-{A19AB155-6FEE-4D80-965E-BBB6510BDDB1}" dt="2023-08-31T03:46:20.734" v="415"/>
          <ac:spMkLst>
            <pc:docMk/>
            <pc:sldMk cId="2933043698" sldId="263"/>
            <ac:spMk id="36" creationId="{08DDF938-524E-4C18-A47D-C00627832366}"/>
          </ac:spMkLst>
        </pc:spChg>
        <pc:spChg chg="add del mod">
          <ac:chgData name="HOUNKANRIN Horiane" userId="S::horiane.hounkanrin.etu@esmt.sn::9a1a5621-fac2-481f-a2b8-2e9ef9a75546" providerId="AD" clId="Web-{A19AB155-6FEE-4D80-965E-BBB6510BDDB1}" dt="2023-08-31T03:46:20.734" v="415"/>
          <ac:spMkLst>
            <pc:docMk/>
            <pc:sldMk cId="2933043698" sldId="263"/>
            <ac:spMk id="37" creationId="{36BF53F3-E3E3-96F5-0519-3B544F1B41DC}"/>
          </ac:spMkLst>
        </pc:spChg>
        <pc:spChg chg="add">
          <ac:chgData name="HOUNKANRIN Horiane" userId="S::horiane.hounkanrin.etu@esmt.sn::9a1a5621-fac2-481f-a2b8-2e9ef9a75546" providerId="AD" clId="Web-{A19AB155-6FEE-4D80-965E-BBB6510BDDB1}" dt="2023-08-31T03:46:20.734" v="415"/>
          <ac:spMkLst>
            <pc:docMk/>
            <pc:sldMk cId="2933043698" sldId="263"/>
            <ac:spMk id="47" creationId="{66B332A4-D438-4773-A77F-5ED49A448D9D}"/>
          </ac:spMkLst>
        </pc:spChg>
        <pc:spChg chg="add">
          <ac:chgData name="HOUNKANRIN Horiane" userId="S::horiane.hounkanrin.etu@esmt.sn::9a1a5621-fac2-481f-a2b8-2e9ef9a75546" providerId="AD" clId="Web-{A19AB155-6FEE-4D80-965E-BBB6510BDDB1}" dt="2023-08-31T03:46:20.734" v="415"/>
          <ac:spMkLst>
            <pc:docMk/>
            <pc:sldMk cId="2933043698" sldId="263"/>
            <ac:spMk id="49" creationId="{DF9AD32D-FF05-44F4-BD4D-9CEE89B71EB9}"/>
          </ac:spMkLst>
        </pc:spChg>
        <pc:grpChg chg="add del">
          <ac:chgData name="HOUNKANRIN Horiane" userId="S::horiane.hounkanrin.etu@esmt.sn::9a1a5621-fac2-481f-a2b8-2e9ef9a75546" providerId="AD" clId="Web-{A19AB155-6FEE-4D80-965E-BBB6510BDDB1}" dt="2023-08-31T03:46:20.734" v="415"/>
          <ac:grpSpMkLst>
            <pc:docMk/>
            <pc:sldMk cId="2933043698" sldId="263"/>
            <ac:grpSpMk id="16" creationId="{93DC754C-7E09-422D-A8BB-AF632E90DFA2}"/>
          </ac:grpSpMkLst>
        </pc:grpChg>
        <pc:grpChg chg="add del">
          <ac:chgData name="HOUNKANRIN Horiane" userId="S::horiane.hounkanrin.etu@esmt.sn::9a1a5621-fac2-481f-a2b8-2e9ef9a75546" providerId="AD" clId="Web-{A19AB155-6FEE-4D80-965E-BBB6510BDDB1}" dt="2023-08-31T03:46:20.734" v="415"/>
          <ac:grpSpMkLst>
            <pc:docMk/>
            <pc:sldMk cId="2933043698" sldId="263"/>
            <ac:grpSpMk id="38" creationId="{3773FAF5-C452-4455-9411-D6AF5EBD4CA9}"/>
          </ac:grpSpMkLst>
        </pc:grpChg>
        <pc:graphicFrameChg chg="add del mod ord modGraphic">
          <ac:chgData name="HOUNKANRIN Horiane" userId="S::horiane.hounkanrin.etu@esmt.sn::9a1a5621-fac2-481f-a2b8-2e9ef9a75546" providerId="AD" clId="Web-{A19AB155-6FEE-4D80-965E-BBB6510BDDB1}" dt="2023-08-31T03:46:14.109" v="414"/>
          <ac:graphicFrameMkLst>
            <pc:docMk/>
            <pc:sldMk cId="2933043698" sldId="263"/>
            <ac:graphicFrameMk id="4" creationId="{FB6409DE-D198-B586-9946-65D8069006EE}"/>
          </ac:graphicFrameMkLst>
        </pc:graphicFrameChg>
        <pc:picChg chg="add del">
          <ac:chgData name="HOUNKANRIN Horiane" userId="S::horiane.hounkanrin.etu@esmt.sn::9a1a5621-fac2-481f-a2b8-2e9ef9a75546" providerId="AD" clId="Web-{A19AB155-6FEE-4D80-965E-BBB6510BDDB1}" dt="2023-08-31T03:41:25.561" v="356"/>
          <ac:picMkLst>
            <pc:docMk/>
            <pc:sldMk cId="2933043698" sldId="263"/>
            <ac:picMk id="5" creationId="{BE691F7C-2BCE-462F-6907-EEF99F374C00}"/>
          </ac:picMkLst>
        </pc:picChg>
        <pc:picChg chg="add del">
          <ac:chgData name="HOUNKANRIN Horiane" userId="S::horiane.hounkanrin.etu@esmt.sn::9a1a5621-fac2-481f-a2b8-2e9ef9a75546" providerId="AD" clId="Web-{A19AB155-6FEE-4D80-965E-BBB6510BDDB1}" dt="2023-08-31T03:41:29.405" v="358"/>
          <ac:picMkLst>
            <pc:docMk/>
            <pc:sldMk cId="2933043698" sldId="263"/>
            <ac:picMk id="23" creationId="{FAD204FD-CDE6-4D18-8652-6F54DC3BBFD2}"/>
          </ac:picMkLst>
        </pc:picChg>
        <pc:picChg chg="add del">
          <ac:chgData name="HOUNKANRIN Horiane" userId="S::horiane.hounkanrin.etu@esmt.sn::9a1a5621-fac2-481f-a2b8-2e9ef9a75546" providerId="AD" clId="Web-{A19AB155-6FEE-4D80-965E-BBB6510BDDB1}" dt="2023-08-31T03:41:54.358" v="360"/>
          <ac:picMkLst>
            <pc:docMk/>
            <pc:sldMk cId="2933043698" sldId="263"/>
            <ac:picMk id="29" creationId="{4216FD06-8119-B472-CD86-8C654FE22ED0}"/>
          </ac:picMkLst>
        </pc:picChg>
        <pc:cxnChg chg="add del">
          <ac:chgData name="HOUNKANRIN Horiane" userId="S::horiane.hounkanrin.etu@esmt.sn::9a1a5621-fac2-481f-a2b8-2e9ef9a75546" providerId="AD" clId="Web-{A19AB155-6FEE-4D80-965E-BBB6510BDDB1}" dt="2023-08-31T03:41:29.405" v="358"/>
          <ac:cxnSpMkLst>
            <pc:docMk/>
            <pc:sldMk cId="2933043698" sldId="263"/>
            <ac:cxnSpMk id="25" creationId="{AA2EAA10-076F-46BD-8F0F-B9A2FB77A85C}"/>
          </ac:cxnSpMkLst>
        </pc:cxnChg>
        <pc:cxnChg chg="add del">
          <ac:chgData name="HOUNKANRIN Horiane" userId="S::horiane.hounkanrin.etu@esmt.sn::9a1a5621-fac2-481f-a2b8-2e9ef9a75546" providerId="AD" clId="Web-{A19AB155-6FEE-4D80-965E-BBB6510BDDB1}" dt="2023-08-31T03:41:29.405" v="358"/>
          <ac:cxnSpMkLst>
            <pc:docMk/>
            <pc:sldMk cId="2933043698" sldId="263"/>
            <ac:cxnSpMk id="26" creationId="{D891E407-403B-4764-86C9-33A56D3BCAA3}"/>
          </ac:cxnSpMkLst>
        </pc:cxnChg>
      </pc:sldChg>
    </pc:docChg>
  </pc:docChgLst>
  <pc:docChgLst>
    <pc:chgData name="HOUNKANRIN Horiane" userId="S::horiane.hounkanrin.etu@esmt.sn::9a1a5621-fac2-481f-a2b8-2e9ef9a75546" providerId="AD" clId="Web-{9F4FED44-65E7-BBB0-0C23-C49FCA5CB862}"/>
    <pc:docChg chg="modSld">
      <pc:chgData name="HOUNKANRIN Horiane" userId="S::horiane.hounkanrin.etu@esmt.sn::9a1a5621-fac2-481f-a2b8-2e9ef9a75546" providerId="AD" clId="Web-{9F4FED44-65E7-BBB0-0C23-C49FCA5CB862}" dt="2023-08-31T21:40:29.941" v="240" actId="20577"/>
      <pc:docMkLst>
        <pc:docMk/>
      </pc:docMkLst>
      <pc:sldChg chg="addSp delSp modSp">
        <pc:chgData name="HOUNKANRIN Horiane" userId="S::horiane.hounkanrin.etu@esmt.sn::9a1a5621-fac2-481f-a2b8-2e9ef9a75546" providerId="AD" clId="Web-{9F4FED44-65E7-BBB0-0C23-C49FCA5CB862}" dt="2023-08-31T21:38:54.284" v="233" actId="14100"/>
        <pc:sldMkLst>
          <pc:docMk/>
          <pc:sldMk cId="1603549284" sldId="258"/>
        </pc:sldMkLst>
        <pc:spChg chg="mod">
          <ac:chgData name="HOUNKANRIN Horiane" userId="S::horiane.hounkanrin.etu@esmt.sn::9a1a5621-fac2-481f-a2b8-2e9ef9a75546" providerId="AD" clId="Web-{9F4FED44-65E7-BBB0-0C23-C49FCA5CB862}" dt="2023-08-31T21:37:45.674" v="221"/>
          <ac:spMkLst>
            <pc:docMk/>
            <pc:sldMk cId="1603549284" sldId="258"/>
            <ac:spMk id="2" creationId="{47C528EB-9DE3-6EA4-B0E9-29B75C8FF281}"/>
          </ac:spMkLst>
        </pc:spChg>
        <pc:spChg chg="add del mod">
          <ac:chgData name="HOUNKANRIN Horiane" userId="S::horiane.hounkanrin.etu@esmt.sn::9a1a5621-fac2-481f-a2b8-2e9ef9a75546" providerId="AD" clId="Web-{9F4FED44-65E7-BBB0-0C23-C49FCA5CB862}" dt="2023-08-31T21:15:48.047" v="1"/>
          <ac:spMkLst>
            <pc:docMk/>
            <pc:sldMk cId="1603549284" sldId="258"/>
            <ac:spMk id="5" creationId="{1251181F-3B1C-B4C5-847D-D4F43DBC8A45}"/>
          </ac:spMkLst>
        </pc:spChg>
        <pc:spChg chg="del">
          <ac:chgData name="HOUNKANRIN Horiane" userId="S::horiane.hounkanrin.etu@esmt.sn::9a1a5621-fac2-481f-a2b8-2e9ef9a75546" providerId="AD" clId="Web-{9F4FED44-65E7-BBB0-0C23-C49FCA5CB862}" dt="2023-08-31T21:37:45.674" v="221"/>
          <ac:spMkLst>
            <pc:docMk/>
            <pc:sldMk cId="1603549284" sldId="258"/>
            <ac:spMk id="23" creationId="{D4771268-CB57-404A-9271-370EB28F6090}"/>
          </ac:spMkLst>
        </pc:spChg>
        <pc:spChg chg="add">
          <ac:chgData name="HOUNKANRIN Horiane" userId="S::horiane.hounkanrin.etu@esmt.sn::9a1a5621-fac2-481f-a2b8-2e9ef9a75546" providerId="AD" clId="Web-{9F4FED44-65E7-BBB0-0C23-C49FCA5CB862}" dt="2023-08-31T21:37:45.674" v="221"/>
          <ac:spMkLst>
            <pc:docMk/>
            <pc:sldMk cId="1603549284" sldId="258"/>
            <ac:spMk id="28" creationId="{D4771268-CB57-404A-9271-370EB28F6090}"/>
          </ac:spMkLst>
        </pc:spChg>
        <pc:picChg chg="del">
          <ac:chgData name="HOUNKANRIN Horiane" userId="S::horiane.hounkanrin.etu@esmt.sn::9a1a5621-fac2-481f-a2b8-2e9ef9a75546" providerId="AD" clId="Web-{9F4FED44-65E7-BBB0-0C23-C49FCA5CB862}" dt="2023-08-31T21:13:56.624" v="0"/>
          <ac:picMkLst>
            <pc:docMk/>
            <pc:sldMk cId="1603549284" sldId="258"/>
            <ac:picMk id="4" creationId="{C7C2FC41-88CB-6D75-0746-B88F6AE50CF6}"/>
          </ac:picMkLst>
        </pc:picChg>
        <pc:picChg chg="add mod ord">
          <ac:chgData name="HOUNKANRIN Horiane" userId="S::horiane.hounkanrin.etu@esmt.sn::9a1a5621-fac2-481f-a2b8-2e9ef9a75546" providerId="AD" clId="Web-{9F4FED44-65E7-BBB0-0C23-C49FCA5CB862}" dt="2023-08-31T21:38:54.284" v="233" actId="14100"/>
          <ac:picMkLst>
            <pc:docMk/>
            <pc:sldMk cId="1603549284" sldId="258"/>
            <ac:picMk id="6" creationId="{2058B600-75B5-A8D0-ADE2-7FC2D221ABE3}"/>
          </ac:picMkLst>
        </pc:picChg>
      </pc:sldChg>
      <pc:sldChg chg="addSp delSp modSp mod modTransition setBg">
        <pc:chgData name="HOUNKANRIN Horiane" userId="S::horiane.hounkanrin.etu@esmt.sn::9a1a5621-fac2-481f-a2b8-2e9ef9a75546" providerId="AD" clId="Web-{9F4FED44-65E7-BBB0-0C23-C49FCA5CB862}" dt="2023-08-31T21:40:29.941" v="240" actId="20577"/>
        <pc:sldMkLst>
          <pc:docMk/>
          <pc:sldMk cId="2228030133" sldId="262"/>
        </pc:sldMkLst>
        <pc:spChg chg="mod">
          <ac:chgData name="HOUNKANRIN Horiane" userId="S::horiane.hounkanrin.etu@esmt.sn::9a1a5621-fac2-481f-a2b8-2e9ef9a75546" providerId="AD" clId="Web-{9F4FED44-65E7-BBB0-0C23-C49FCA5CB862}" dt="2023-08-31T21:40:29.941" v="240" actId="20577"/>
          <ac:spMkLst>
            <pc:docMk/>
            <pc:sldMk cId="2228030133" sldId="262"/>
            <ac:spMk id="2" creationId="{93AA0452-6695-FD0E-536E-7F5EEC59BC83}"/>
          </ac:spMkLst>
        </pc:spChg>
        <pc:spChg chg="del mod">
          <ac:chgData name="HOUNKANRIN Horiane" userId="S::horiane.hounkanrin.etu@esmt.sn::9a1a5621-fac2-481f-a2b8-2e9ef9a75546" providerId="AD" clId="Web-{9F4FED44-65E7-BBB0-0C23-C49FCA5CB862}" dt="2023-08-31T21:31:18.544" v="194"/>
          <ac:spMkLst>
            <pc:docMk/>
            <pc:sldMk cId="2228030133" sldId="262"/>
            <ac:spMk id="3" creationId="{98CEBCE1-1293-D276-FCCC-C51127D266F2}"/>
          </ac:spMkLst>
        </pc:spChg>
        <pc:spChg chg="add del mod">
          <ac:chgData name="HOUNKANRIN Horiane" userId="S::horiane.hounkanrin.etu@esmt.sn::9a1a5621-fac2-481f-a2b8-2e9ef9a75546" providerId="AD" clId="Web-{9F4FED44-65E7-BBB0-0C23-C49FCA5CB862}" dt="2023-08-31T21:22:30.068" v="79"/>
          <ac:spMkLst>
            <pc:docMk/>
            <pc:sldMk cId="2228030133" sldId="262"/>
            <ac:spMk id="4" creationId="{35DC2353-1796-B681-B30A-D70A6AB1E856}"/>
          </ac:spMkLst>
        </pc:spChg>
        <pc:spChg chg="add del">
          <ac:chgData name="HOUNKANRIN Horiane" userId="S::horiane.hounkanrin.etu@esmt.sn::9a1a5621-fac2-481f-a2b8-2e9ef9a75546" providerId="AD" clId="Web-{9F4FED44-65E7-BBB0-0C23-C49FCA5CB862}" dt="2023-08-31T21:31:18.544" v="194"/>
          <ac:spMkLst>
            <pc:docMk/>
            <pc:sldMk cId="2228030133" sldId="262"/>
            <ac:spMk id="8" creationId="{1B15ED52-F352-441B-82BF-E0EA34836D08}"/>
          </ac:spMkLst>
        </pc:spChg>
        <pc:spChg chg="add del">
          <ac:chgData name="HOUNKANRIN Horiane" userId="S::horiane.hounkanrin.etu@esmt.sn::9a1a5621-fac2-481f-a2b8-2e9ef9a75546" providerId="AD" clId="Web-{9F4FED44-65E7-BBB0-0C23-C49FCA5CB862}" dt="2023-08-31T21:31:18.544" v="194"/>
          <ac:spMkLst>
            <pc:docMk/>
            <pc:sldMk cId="2228030133" sldId="262"/>
            <ac:spMk id="10" creationId="{3B2E3793-BFE6-45A2-9B7B-E18844431C99}"/>
          </ac:spMkLst>
        </pc:spChg>
        <pc:spChg chg="add del">
          <ac:chgData name="HOUNKANRIN Horiane" userId="S::horiane.hounkanrin.etu@esmt.sn::9a1a5621-fac2-481f-a2b8-2e9ef9a75546" providerId="AD" clId="Web-{9F4FED44-65E7-BBB0-0C23-C49FCA5CB862}" dt="2023-08-31T21:31:18.544" v="194"/>
          <ac:spMkLst>
            <pc:docMk/>
            <pc:sldMk cId="2228030133" sldId="262"/>
            <ac:spMk id="12" creationId="{BC4C4868-CB8F-4AF9-9CDB-8108F2C19B67}"/>
          </ac:spMkLst>
        </pc:spChg>
        <pc:spChg chg="add del">
          <ac:chgData name="HOUNKANRIN Horiane" userId="S::horiane.hounkanrin.etu@esmt.sn::9a1a5621-fac2-481f-a2b8-2e9ef9a75546" providerId="AD" clId="Web-{9F4FED44-65E7-BBB0-0C23-C49FCA5CB862}" dt="2023-08-31T21:31:18.544" v="194"/>
          <ac:spMkLst>
            <pc:docMk/>
            <pc:sldMk cId="2228030133" sldId="262"/>
            <ac:spMk id="14" creationId="{375E0459-6403-40CD-989D-56A4407CA12E}"/>
          </ac:spMkLst>
        </pc:spChg>
        <pc:spChg chg="add del">
          <ac:chgData name="HOUNKANRIN Horiane" userId="S::horiane.hounkanrin.etu@esmt.sn::9a1a5621-fac2-481f-a2b8-2e9ef9a75546" providerId="AD" clId="Web-{9F4FED44-65E7-BBB0-0C23-C49FCA5CB862}" dt="2023-08-31T21:31:18.544" v="194"/>
          <ac:spMkLst>
            <pc:docMk/>
            <pc:sldMk cId="2228030133" sldId="262"/>
            <ac:spMk id="16" creationId="{53E5B1A8-3AC9-4BD1-9BBC-78CA94F2D1BA}"/>
          </ac:spMkLst>
        </pc:spChg>
        <pc:spChg chg="add del">
          <ac:chgData name="HOUNKANRIN Horiane" userId="S::horiane.hounkanrin.etu@esmt.sn::9a1a5621-fac2-481f-a2b8-2e9ef9a75546" providerId="AD" clId="Web-{9F4FED44-65E7-BBB0-0C23-C49FCA5CB862}" dt="2023-08-31T21:40:14.300" v="239"/>
          <ac:spMkLst>
            <pc:docMk/>
            <pc:sldMk cId="2228030133" sldId="262"/>
            <ac:spMk id="22" creationId="{BACC6370-2D7E-4714-9D71-7542949D7D5D}"/>
          </ac:spMkLst>
        </pc:spChg>
        <pc:spChg chg="add del">
          <ac:chgData name="HOUNKANRIN Horiane" userId="S::horiane.hounkanrin.etu@esmt.sn::9a1a5621-fac2-481f-a2b8-2e9ef9a75546" providerId="AD" clId="Web-{9F4FED44-65E7-BBB0-0C23-C49FCA5CB862}" dt="2023-08-31T21:40:14.300" v="239"/>
          <ac:spMkLst>
            <pc:docMk/>
            <pc:sldMk cId="2228030133" sldId="262"/>
            <ac:spMk id="24" creationId="{F68B3F68-107C-434F-AA38-110D5EA91B85}"/>
          </ac:spMkLst>
        </pc:spChg>
        <pc:spChg chg="add del">
          <ac:chgData name="HOUNKANRIN Horiane" userId="S::horiane.hounkanrin.etu@esmt.sn::9a1a5621-fac2-481f-a2b8-2e9ef9a75546" providerId="AD" clId="Web-{9F4FED44-65E7-BBB0-0C23-C49FCA5CB862}" dt="2023-08-31T21:40:14.300" v="239"/>
          <ac:spMkLst>
            <pc:docMk/>
            <pc:sldMk cId="2228030133" sldId="262"/>
            <ac:spMk id="26" creationId="{AAD0DBB9-1A4B-4391-81D4-CB19F9AB918A}"/>
          </ac:spMkLst>
        </pc:spChg>
        <pc:spChg chg="add del">
          <ac:chgData name="HOUNKANRIN Horiane" userId="S::horiane.hounkanrin.etu@esmt.sn::9a1a5621-fac2-481f-a2b8-2e9ef9a75546" providerId="AD" clId="Web-{9F4FED44-65E7-BBB0-0C23-C49FCA5CB862}" dt="2023-08-31T21:40:14.300" v="239"/>
          <ac:spMkLst>
            <pc:docMk/>
            <pc:sldMk cId="2228030133" sldId="262"/>
            <ac:spMk id="28" creationId="{063BBA22-50EA-4C4D-BE05-F1CE4E63AA56}"/>
          </ac:spMkLst>
        </pc:spChg>
        <pc:spChg chg="add del">
          <ac:chgData name="HOUNKANRIN Horiane" userId="S::horiane.hounkanrin.etu@esmt.sn::9a1a5621-fac2-481f-a2b8-2e9ef9a75546" providerId="AD" clId="Web-{9F4FED44-65E7-BBB0-0C23-C49FCA5CB862}" dt="2023-08-31T21:40:04.097" v="236"/>
          <ac:spMkLst>
            <pc:docMk/>
            <pc:sldMk cId="2228030133" sldId="262"/>
            <ac:spMk id="33" creationId="{6C4028FD-8BAA-4A19-BFDE-594D991B7552}"/>
          </ac:spMkLst>
        </pc:spChg>
        <pc:spChg chg="add del">
          <ac:chgData name="HOUNKANRIN Horiane" userId="S::horiane.hounkanrin.etu@esmt.sn::9a1a5621-fac2-481f-a2b8-2e9ef9a75546" providerId="AD" clId="Web-{9F4FED44-65E7-BBB0-0C23-C49FCA5CB862}" dt="2023-08-31T21:40:14.254" v="238"/>
          <ac:spMkLst>
            <pc:docMk/>
            <pc:sldMk cId="2228030133" sldId="262"/>
            <ac:spMk id="35" creationId="{F68B3F68-107C-434F-AA38-110D5EA91B85}"/>
          </ac:spMkLst>
        </pc:spChg>
        <pc:spChg chg="add del">
          <ac:chgData name="HOUNKANRIN Horiane" userId="S::horiane.hounkanrin.etu@esmt.sn::9a1a5621-fac2-481f-a2b8-2e9ef9a75546" providerId="AD" clId="Web-{9F4FED44-65E7-BBB0-0C23-C49FCA5CB862}" dt="2023-08-31T21:40:14.254" v="238"/>
          <ac:spMkLst>
            <pc:docMk/>
            <pc:sldMk cId="2228030133" sldId="262"/>
            <ac:spMk id="36" creationId="{BACC6370-2D7E-4714-9D71-7542949D7D5D}"/>
          </ac:spMkLst>
        </pc:spChg>
        <pc:spChg chg="add del">
          <ac:chgData name="HOUNKANRIN Horiane" userId="S::horiane.hounkanrin.etu@esmt.sn::9a1a5621-fac2-481f-a2b8-2e9ef9a75546" providerId="AD" clId="Web-{9F4FED44-65E7-BBB0-0C23-C49FCA5CB862}" dt="2023-08-31T21:40:14.254" v="238"/>
          <ac:spMkLst>
            <pc:docMk/>
            <pc:sldMk cId="2228030133" sldId="262"/>
            <ac:spMk id="37" creationId="{AAD0DBB9-1A4B-4391-81D4-CB19F9AB918A}"/>
          </ac:spMkLst>
        </pc:spChg>
        <pc:spChg chg="add del">
          <ac:chgData name="HOUNKANRIN Horiane" userId="S::horiane.hounkanrin.etu@esmt.sn::9a1a5621-fac2-481f-a2b8-2e9ef9a75546" providerId="AD" clId="Web-{9F4FED44-65E7-BBB0-0C23-C49FCA5CB862}" dt="2023-08-31T21:40:14.254" v="238"/>
          <ac:spMkLst>
            <pc:docMk/>
            <pc:sldMk cId="2228030133" sldId="262"/>
            <ac:spMk id="39" creationId="{063BBA22-50EA-4C4D-BE05-F1CE4E63AA56}"/>
          </ac:spMkLst>
        </pc:spChg>
        <pc:spChg chg="add">
          <ac:chgData name="HOUNKANRIN Horiane" userId="S::horiane.hounkanrin.etu@esmt.sn::9a1a5621-fac2-481f-a2b8-2e9ef9a75546" providerId="AD" clId="Web-{9F4FED44-65E7-BBB0-0C23-C49FCA5CB862}" dt="2023-08-31T21:40:14.300" v="239"/>
          <ac:spMkLst>
            <pc:docMk/>
            <pc:sldMk cId="2228030133" sldId="262"/>
            <ac:spMk id="41" creationId="{6C4028FD-8BAA-4A19-BFDE-594D991B7552}"/>
          </ac:spMkLst>
        </pc:spChg>
        <pc:graphicFrameChg chg="add mod modGraphic">
          <ac:chgData name="HOUNKANRIN Horiane" userId="S::horiane.hounkanrin.etu@esmt.sn::9a1a5621-fac2-481f-a2b8-2e9ef9a75546" providerId="AD" clId="Web-{9F4FED44-65E7-BBB0-0C23-C49FCA5CB862}" dt="2023-08-31T21:40:14.300" v="239"/>
          <ac:graphicFrameMkLst>
            <pc:docMk/>
            <pc:sldMk cId="2228030133" sldId="262"/>
            <ac:graphicFrameMk id="18" creationId="{9EE21F15-1C5E-DCDD-AFE6-EE53B541E603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7EBB8D-55EC-4D4D-892A-0A7D7A3FA62B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9212F59-8857-46CE-B158-041CA1CEF5B6}">
      <dgm:prSet/>
      <dgm:spPr/>
      <dgm:t>
        <a:bodyPr/>
        <a:lstStyle/>
        <a:p>
          <a:r>
            <a:rPr lang="en-US" dirty="0"/>
            <a:t>Un document </a:t>
          </a:r>
          <a:r>
            <a:rPr lang="en-US" dirty="0" err="1"/>
            <a:t>peut</a:t>
          </a:r>
          <a:r>
            <a:rPr lang="en-US" dirty="0"/>
            <a:t> </a:t>
          </a:r>
          <a:r>
            <a:rPr lang="en-US" dirty="0" err="1"/>
            <a:t>être</a:t>
          </a:r>
          <a:r>
            <a:rPr lang="en-US" dirty="0"/>
            <a:t> </a:t>
          </a:r>
          <a:r>
            <a:rPr lang="en-US" dirty="0" err="1"/>
            <a:t>écrit</a:t>
          </a:r>
          <a:r>
            <a:rPr lang="en-US" dirty="0"/>
            <a:t> par un </a:t>
          </a:r>
          <a:r>
            <a:rPr lang="en-US" dirty="0" err="1"/>
            <a:t>ou</a:t>
          </a:r>
          <a:r>
            <a:rPr lang="en-US" dirty="0"/>
            <a:t> </a:t>
          </a:r>
          <a:r>
            <a:rPr lang="en-US" dirty="0" err="1"/>
            <a:t>plusieurs</a:t>
          </a:r>
          <a:r>
            <a:rPr lang="en-US" dirty="0"/>
            <a:t> auteurs</a:t>
          </a:r>
        </a:p>
      </dgm:t>
    </dgm:pt>
    <dgm:pt modelId="{9CD7D234-0AA8-4FB7-B474-1FB61F01CE94}" type="parTrans" cxnId="{05877239-0E63-4E46-9ADB-E1E9A846B693}">
      <dgm:prSet/>
      <dgm:spPr/>
      <dgm:t>
        <a:bodyPr/>
        <a:lstStyle/>
        <a:p>
          <a:endParaRPr lang="en-US"/>
        </a:p>
      </dgm:t>
    </dgm:pt>
    <dgm:pt modelId="{166E2B5A-DD2D-4FE4-9507-B674ABC9EF5E}" type="sibTrans" cxnId="{05877239-0E63-4E46-9ADB-E1E9A846B693}">
      <dgm:prSet/>
      <dgm:spPr/>
      <dgm:t>
        <a:bodyPr/>
        <a:lstStyle/>
        <a:p>
          <a:endParaRPr lang="en-US"/>
        </a:p>
      </dgm:t>
    </dgm:pt>
    <dgm:pt modelId="{A5614EEC-CA3C-4323-8D1B-626E77D69DA5}">
      <dgm:prSet/>
      <dgm:spPr/>
      <dgm:t>
        <a:bodyPr/>
        <a:lstStyle/>
        <a:p>
          <a:r>
            <a:rPr lang="en-US" dirty="0"/>
            <a:t>Un auteur </a:t>
          </a:r>
          <a:r>
            <a:rPr lang="en-US" dirty="0" err="1"/>
            <a:t>peut</a:t>
          </a:r>
          <a:r>
            <a:rPr lang="en-US" dirty="0"/>
            <a:t> </a:t>
          </a:r>
          <a:r>
            <a:rPr lang="en-US" dirty="0" err="1"/>
            <a:t>écrire</a:t>
          </a:r>
          <a:r>
            <a:rPr lang="en-US" dirty="0"/>
            <a:t> un </a:t>
          </a:r>
          <a:r>
            <a:rPr lang="en-US" dirty="0" err="1"/>
            <a:t>ou</a:t>
          </a:r>
          <a:r>
            <a:rPr lang="en-US" dirty="0"/>
            <a:t> </a:t>
          </a:r>
          <a:r>
            <a:rPr lang="en-US" dirty="0" err="1"/>
            <a:t>plusieurs</a:t>
          </a:r>
          <a:r>
            <a:rPr lang="en-US" dirty="0"/>
            <a:t> documents</a:t>
          </a:r>
        </a:p>
      </dgm:t>
    </dgm:pt>
    <dgm:pt modelId="{B61F2135-6C82-41F1-92F3-8E6C012EA0B0}" type="parTrans" cxnId="{A1B60B78-3653-45DA-A9F7-0D5606335990}">
      <dgm:prSet/>
      <dgm:spPr/>
      <dgm:t>
        <a:bodyPr/>
        <a:lstStyle/>
        <a:p>
          <a:endParaRPr lang="en-US"/>
        </a:p>
      </dgm:t>
    </dgm:pt>
    <dgm:pt modelId="{DB03E56D-82C7-4AD4-828D-7918C2C3EA11}" type="sibTrans" cxnId="{A1B60B78-3653-45DA-A9F7-0D5606335990}">
      <dgm:prSet/>
      <dgm:spPr/>
      <dgm:t>
        <a:bodyPr/>
        <a:lstStyle/>
        <a:p>
          <a:endParaRPr lang="en-US"/>
        </a:p>
      </dgm:t>
    </dgm:pt>
    <dgm:pt modelId="{75C32F47-40BB-41EF-AC91-CB8192153A97}">
      <dgm:prSet/>
      <dgm:spPr/>
      <dgm:t>
        <a:bodyPr/>
        <a:lstStyle/>
        <a:p>
          <a:r>
            <a:rPr lang="en-US" dirty="0"/>
            <a:t>Un admin </a:t>
          </a:r>
          <a:r>
            <a:rPr lang="en-US" dirty="0" err="1"/>
            <a:t>peut</a:t>
          </a:r>
          <a:r>
            <a:rPr lang="en-US" dirty="0"/>
            <a:t> assurer la gestion de </a:t>
          </a:r>
          <a:r>
            <a:rPr lang="en-US" dirty="0" err="1"/>
            <a:t>plusieurs</a:t>
          </a:r>
          <a:r>
            <a:rPr lang="en-US" dirty="0"/>
            <a:t> documents</a:t>
          </a:r>
        </a:p>
      </dgm:t>
    </dgm:pt>
    <dgm:pt modelId="{0526D147-D5DB-4639-9BF0-A9EA360F0430}" type="parTrans" cxnId="{6C0312C3-75FD-462E-84A8-8AFFCE05BBF7}">
      <dgm:prSet/>
      <dgm:spPr/>
      <dgm:t>
        <a:bodyPr/>
        <a:lstStyle/>
        <a:p>
          <a:endParaRPr lang="en-US"/>
        </a:p>
      </dgm:t>
    </dgm:pt>
    <dgm:pt modelId="{6177E279-B714-4AE8-B7B5-987991A60449}" type="sibTrans" cxnId="{6C0312C3-75FD-462E-84A8-8AFFCE05BBF7}">
      <dgm:prSet/>
      <dgm:spPr/>
      <dgm:t>
        <a:bodyPr/>
        <a:lstStyle/>
        <a:p>
          <a:endParaRPr lang="en-US"/>
        </a:p>
      </dgm:t>
    </dgm:pt>
    <dgm:pt modelId="{F8EC05CC-8C72-46DA-8C4B-542F21A28575}">
      <dgm:prSet/>
      <dgm:spPr/>
      <dgm:t>
        <a:bodyPr/>
        <a:lstStyle/>
        <a:p>
          <a:r>
            <a:rPr lang="en-US" dirty="0"/>
            <a:t>Un document </a:t>
          </a:r>
          <a:r>
            <a:rPr lang="en-US" dirty="0" err="1"/>
            <a:t>n'est</a:t>
          </a:r>
          <a:r>
            <a:rPr lang="en-US" dirty="0"/>
            <a:t> </a:t>
          </a:r>
          <a:r>
            <a:rPr lang="en-US" dirty="0" err="1"/>
            <a:t>géré</a:t>
          </a:r>
          <a:r>
            <a:rPr lang="en-US" dirty="0"/>
            <a:t> que par un admin</a:t>
          </a:r>
        </a:p>
      </dgm:t>
    </dgm:pt>
    <dgm:pt modelId="{4C4D47C8-1AD2-45A1-A359-6B78E6C75B11}" type="parTrans" cxnId="{06062F7F-8DCC-44E3-838A-35E39A41A9AA}">
      <dgm:prSet/>
      <dgm:spPr/>
      <dgm:t>
        <a:bodyPr/>
        <a:lstStyle/>
        <a:p>
          <a:endParaRPr lang="en-US"/>
        </a:p>
      </dgm:t>
    </dgm:pt>
    <dgm:pt modelId="{AF5A7E4B-0501-4940-ABDE-BDBFF5361255}" type="sibTrans" cxnId="{06062F7F-8DCC-44E3-838A-35E39A41A9AA}">
      <dgm:prSet/>
      <dgm:spPr/>
      <dgm:t>
        <a:bodyPr/>
        <a:lstStyle/>
        <a:p>
          <a:endParaRPr lang="en-US"/>
        </a:p>
      </dgm:t>
    </dgm:pt>
    <dgm:pt modelId="{82FCEFB0-4219-4989-AF0F-984A8A665C2B}" type="pres">
      <dgm:prSet presAssocID="{257EBB8D-55EC-4D4D-892A-0A7D7A3FA62B}" presName="diagram" presStyleCnt="0">
        <dgm:presLayoutVars>
          <dgm:dir/>
          <dgm:resizeHandles val="exact"/>
        </dgm:presLayoutVars>
      </dgm:prSet>
      <dgm:spPr/>
    </dgm:pt>
    <dgm:pt modelId="{776E5684-1692-4801-A1B0-F6C4AB95E188}" type="pres">
      <dgm:prSet presAssocID="{19212F59-8857-46CE-B158-041CA1CEF5B6}" presName="node" presStyleLbl="node1" presStyleIdx="0" presStyleCnt="4">
        <dgm:presLayoutVars>
          <dgm:bulletEnabled val="1"/>
        </dgm:presLayoutVars>
      </dgm:prSet>
      <dgm:spPr/>
    </dgm:pt>
    <dgm:pt modelId="{23A8EF80-8442-4BBA-8742-6C0B69E9FFE6}" type="pres">
      <dgm:prSet presAssocID="{166E2B5A-DD2D-4FE4-9507-B674ABC9EF5E}" presName="sibTrans" presStyleLbl="sibTrans2D1" presStyleIdx="0" presStyleCnt="3"/>
      <dgm:spPr/>
    </dgm:pt>
    <dgm:pt modelId="{A505CE21-BBE0-498F-AA0C-7DD48407F270}" type="pres">
      <dgm:prSet presAssocID="{166E2B5A-DD2D-4FE4-9507-B674ABC9EF5E}" presName="connectorText" presStyleLbl="sibTrans2D1" presStyleIdx="0" presStyleCnt="3"/>
      <dgm:spPr/>
    </dgm:pt>
    <dgm:pt modelId="{70EA56F3-1F19-4929-8C15-DD590535FEE5}" type="pres">
      <dgm:prSet presAssocID="{A5614EEC-CA3C-4323-8D1B-626E77D69DA5}" presName="node" presStyleLbl="node1" presStyleIdx="1" presStyleCnt="4">
        <dgm:presLayoutVars>
          <dgm:bulletEnabled val="1"/>
        </dgm:presLayoutVars>
      </dgm:prSet>
      <dgm:spPr/>
    </dgm:pt>
    <dgm:pt modelId="{B197445C-34B2-4C8C-A1F9-5D6646B7BB57}" type="pres">
      <dgm:prSet presAssocID="{DB03E56D-82C7-4AD4-828D-7918C2C3EA11}" presName="sibTrans" presStyleLbl="sibTrans2D1" presStyleIdx="1" presStyleCnt="3"/>
      <dgm:spPr/>
    </dgm:pt>
    <dgm:pt modelId="{A5B6AD23-D09A-4573-974A-ECA7250B97A1}" type="pres">
      <dgm:prSet presAssocID="{DB03E56D-82C7-4AD4-828D-7918C2C3EA11}" presName="connectorText" presStyleLbl="sibTrans2D1" presStyleIdx="1" presStyleCnt="3"/>
      <dgm:spPr/>
    </dgm:pt>
    <dgm:pt modelId="{0B0DE51F-00BC-4318-9974-9A982BC85134}" type="pres">
      <dgm:prSet presAssocID="{75C32F47-40BB-41EF-AC91-CB8192153A97}" presName="node" presStyleLbl="node1" presStyleIdx="2" presStyleCnt="4">
        <dgm:presLayoutVars>
          <dgm:bulletEnabled val="1"/>
        </dgm:presLayoutVars>
      </dgm:prSet>
      <dgm:spPr/>
    </dgm:pt>
    <dgm:pt modelId="{971A24FF-C40C-433A-926A-A853FF4BF776}" type="pres">
      <dgm:prSet presAssocID="{6177E279-B714-4AE8-B7B5-987991A60449}" presName="sibTrans" presStyleLbl="sibTrans2D1" presStyleIdx="2" presStyleCnt="3"/>
      <dgm:spPr/>
    </dgm:pt>
    <dgm:pt modelId="{EECDF6EA-1A2A-44E0-8648-A4C8418207C0}" type="pres">
      <dgm:prSet presAssocID="{6177E279-B714-4AE8-B7B5-987991A60449}" presName="connectorText" presStyleLbl="sibTrans2D1" presStyleIdx="2" presStyleCnt="3"/>
      <dgm:spPr/>
    </dgm:pt>
    <dgm:pt modelId="{74B1AF7A-2AE7-467F-A32E-EFF649F22478}" type="pres">
      <dgm:prSet presAssocID="{F8EC05CC-8C72-46DA-8C4B-542F21A28575}" presName="node" presStyleLbl="node1" presStyleIdx="3" presStyleCnt="4">
        <dgm:presLayoutVars>
          <dgm:bulletEnabled val="1"/>
        </dgm:presLayoutVars>
      </dgm:prSet>
      <dgm:spPr/>
    </dgm:pt>
  </dgm:ptLst>
  <dgm:cxnLst>
    <dgm:cxn modelId="{9AA8C408-50DA-475A-A675-C80D5E28D8AF}" type="presOf" srcId="{19212F59-8857-46CE-B158-041CA1CEF5B6}" destId="{776E5684-1692-4801-A1B0-F6C4AB95E188}" srcOrd="0" destOrd="0" presId="urn:microsoft.com/office/officeart/2005/8/layout/process5"/>
    <dgm:cxn modelId="{AAA7AE12-9D04-4B68-8240-34B0865C2577}" type="presOf" srcId="{F8EC05CC-8C72-46DA-8C4B-542F21A28575}" destId="{74B1AF7A-2AE7-467F-A32E-EFF649F22478}" srcOrd="0" destOrd="0" presId="urn:microsoft.com/office/officeart/2005/8/layout/process5"/>
    <dgm:cxn modelId="{33B01413-FAF8-43B6-A844-49A9D0F1D9DF}" type="presOf" srcId="{6177E279-B714-4AE8-B7B5-987991A60449}" destId="{971A24FF-C40C-433A-926A-A853FF4BF776}" srcOrd="0" destOrd="0" presId="urn:microsoft.com/office/officeart/2005/8/layout/process5"/>
    <dgm:cxn modelId="{05877239-0E63-4E46-9ADB-E1E9A846B693}" srcId="{257EBB8D-55EC-4D4D-892A-0A7D7A3FA62B}" destId="{19212F59-8857-46CE-B158-041CA1CEF5B6}" srcOrd="0" destOrd="0" parTransId="{9CD7D234-0AA8-4FB7-B474-1FB61F01CE94}" sibTransId="{166E2B5A-DD2D-4FE4-9507-B674ABC9EF5E}"/>
    <dgm:cxn modelId="{A1B60B78-3653-45DA-A9F7-0D5606335990}" srcId="{257EBB8D-55EC-4D4D-892A-0A7D7A3FA62B}" destId="{A5614EEC-CA3C-4323-8D1B-626E77D69DA5}" srcOrd="1" destOrd="0" parTransId="{B61F2135-6C82-41F1-92F3-8E6C012EA0B0}" sibTransId="{DB03E56D-82C7-4AD4-828D-7918C2C3EA11}"/>
    <dgm:cxn modelId="{06062F7F-8DCC-44E3-838A-35E39A41A9AA}" srcId="{257EBB8D-55EC-4D4D-892A-0A7D7A3FA62B}" destId="{F8EC05CC-8C72-46DA-8C4B-542F21A28575}" srcOrd="3" destOrd="0" parTransId="{4C4D47C8-1AD2-45A1-A359-6B78E6C75B11}" sibTransId="{AF5A7E4B-0501-4940-ABDE-BDBFF5361255}"/>
    <dgm:cxn modelId="{929EE597-BB33-4586-83F7-C22C1627473B}" type="presOf" srcId="{DB03E56D-82C7-4AD4-828D-7918C2C3EA11}" destId="{B197445C-34B2-4C8C-A1F9-5D6646B7BB57}" srcOrd="0" destOrd="0" presId="urn:microsoft.com/office/officeart/2005/8/layout/process5"/>
    <dgm:cxn modelId="{4F2705AC-B84D-4ED2-A209-0DCA62AD115B}" type="presOf" srcId="{DB03E56D-82C7-4AD4-828D-7918C2C3EA11}" destId="{A5B6AD23-D09A-4573-974A-ECA7250B97A1}" srcOrd="1" destOrd="0" presId="urn:microsoft.com/office/officeart/2005/8/layout/process5"/>
    <dgm:cxn modelId="{6C0312C3-75FD-462E-84A8-8AFFCE05BBF7}" srcId="{257EBB8D-55EC-4D4D-892A-0A7D7A3FA62B}" destId="{75C32F47-40BB-41EF-AC91-CB8192153A97}" srcOrd="2" destOrd="0" parTransId="{0526D147-D5DB-4639-9BF0-A9EA360F0430}" sibTransId="{6177E279-B714-4AE8-B7B5-987991A60449}"/>
    <dgm:cxn modelId="{19DFB5D0-9042-4E43-9CA3-06C10D7A8100}" type="presOf" srcId="{A5614EEC-CA3C-4323-8D1B-626E77D69DA5}" destId="{70EA56F3-1F19-4929-8C15-DD590535FEE5}" srcOrd="0" destOrd="0" presId="urn:microsoft.com/office/officeart/2005/8/layout/process5"/>
    <dgm:cxn modelId="{11E297DC-2F40-481B-A9F1-165F8BF1C2FD}" type="presOf" srcId="{166E2B5A-DD2D-4FE4-9507-B674ABC9EF5E}" destId="{A505CE21-BBE0-498F-AA0C-7DD48407F270}" srcOrd="1" destOrd="0" presId="urn:microsoft.com/office/officeart/2005/8/layout/process5"/>
    <dgm:cxn modelId="{6FB4A7DC-E22E-4579-AFB0-908EC78FBEF8}" type="presOf" srcId="{257EBB8D-55EC-4D4D-892A-0A7D7A3FA62B}" destId="{82FCEFB0-4219-4989-AF0F-984A8A665C2B}" srcOrd="0" destOrd="0" presId="urn:microsoft.com/office/officeart/2005/8/layout/process5"/>
    <dgm:cxn modelId="{6CDA81E4-DD68-4FC6-A45D-6B8B1359B67A}" type="presOf" srcId="{6177E279-B714-4AE8-B7B5-987991A60449}" destId="{EECDF6EA-1A2A-44E0-8648-A4C8418207C0}" srcOrd="1" destOrd="0" presId="urn:microsoft.com/office/officeart/2005/8/layout/process5"/>
    <dgm:cxn modelId="{BDBA11E5-F64F-4440-8017-C67DBCBBA815}" type="presOf" srcId="{75C32F47-40BB-41EF-AC91-CB8192153A97}" destId="{0B0DE51F-00BC-4318-9974-9A982BC85134}" srcOrd="0" destOrd="0" presId="urn:microsoft.com/office/officeart/2005/8/layout/process5"/>
    <dgm:cxn modelId="{23B588FC-CAF8-4B91-9DFC-7724931B225C}" type="presOf" srcId="{166E2B5A-DD2D-4FE4-9507-B674ABC9EF5E}" destId="{23A8EF80-8442-4BBA-8742-6C0B69E9FFE6}" srcOrd="0" destOrd="0" presId="urn:microsoft.com/office/officeart/2005/8/layout/process5"/>
    <dgm:cxn modelId="{DE52E438-DCB0-4D21-87CE-CC5BB898A721}" type="presParOf" srcId="{82FCEFB0-4219-4989-AF0F-984A8A665C2B}" destId="{776E5684-1692-4801-A1B0-F6C4AB95E188}" srcOrd="0" destOrd="0" presId="urn:microsoft.com/office/officeart/2005/8/layout/process5"/>
    <dgm:cxn modelId="{233E14D7-CFEE-4573-87D3-AFF5B93058C9}" type="presParOf" srcId="{82FCEFB0-4219-4989-AF0F-984A8A665C2B}" destId="{23A8EF80-8442-4BBA-8742-6C0B69E9FFE6}" srcOrd="1" destOrd="0" presId="urn:microsoft.com/office/officeart/2005/8/layout/process5"/>
    <dgm:cxn modelId="{543D9FB8-2062-468A-AFA6-92B8C239EB44}" type="presParOf" srcId="{23A8EF80-8442-4BBA-8742-6C0B69E9FFE6}" destId="{A505CE21-BBE0-498F-AA0C-7DD48407F270}" srcOrd="0" destOrd="0" presId="urn:microsoft.com/office/officeart/2005/8/layout/process5"/>
    <dgm:cxn modelId="{9533A915-589B-4435-AC05-75067DC42620}" type="presParOf" srcId="{82FCEFB0-4219-4989-AF0F-984A8A665C2B}" destId="{70EA56F3-1F19-4929-8C15-DD590535FEE5}" srcOrd="2" destOrd="0" presId="urn:microsoft.com/office/officeart/2005/8/layout/process5"/>
    <dgm:cxn modelId="{93F3863B-24C2-48DF-B600-22C31B8E3A40}" type="presParOf" srcId="{82FCEFB0-4219-4989-AF0F-984A8A665C2B}" destId="{B197445C-34B2-4C8C-A1F9-5D6646B7BB57}" srcOrd="3" destOrd="0" presId="urn:microsoft.com/office/officeart/2005/8/layout/process5"/>
    <dgm:cxn modelId="{EDDEF461-45F2-4CED-9058-85CC104FDAA3}" type="presParOf" srcId="{B197445C-34B2-4C8C-A1F9-5D6646B7BB57}" destId="{A5B6AD23-D09A-4573-974A-ECA7250B97A1}" srcOrd="0" destOrd="0" presId="urn:microsoft.com/office/officeart/2005/8/layout/process5"/>
    <dgm:cxn modelId="{BE0270C8-3A1C-4592-BA2A-4DDB671A095B}" type="presParOf" srcId="{82FCEFB0-4219-4989-AF0F-984A8A665C2B}" destId="{0B0DE51F-00BC-4318-9974-9A982BC85134}" srcOrd="4" destOrd="0" presId="urn:microsoft.com/office/officeart/2005/8/layout/process5"/>
    <dgm:cxn modelId="{CDFE9E7E-61E2-4AEA-9D12-E0DCBF38B9FA}" type="presParOf" srcId="{82FCEFB0-4219-4989-AF0F-984A8A665C2B}" destId="{971A24FF-C40C-433A-926A-A853FF4BF776}" srcOrd="5" destOrd="0" presId="urn:microsoft.com/office/officeart/2005/8/layout/process5"/>
    <dgm:cxn modelId="{DB30CBEE-2DDF-4F1A-925F-05D347F1FAFD}" type="presParOf" srcId="{971A24FF-C40C-433A-926A-A853FF4BF776}" destId="{EECDF6EA-1A2A-44E0-8648-A4C8418207C0}" srcOrd="0" destOrd="0" presId="urn:microsoft.com/office/officeart/2005/8/layout/process5"/>
    <dgm:cxn modelId="{41EE7934-4055-4A39-8B0E-903F96A0606F}" type="presParOf" srcId="{82FCEFB0-4219-4989-AF0F-984A8A665C2B}" destId="{74B1AF7A-2AE7-467F-A32E-EFF649F22478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C1BA72-749C-4AC8-8616-F45A840B59B4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0A22D15-A50D-403D-B0B7-D128FBC6253B}">
      <dgm:prSet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</a:t>
          </a:r>
          <a:r>
            <a:rPr lang="en-US" dirty="0"/>
            <a:t>Document( </a:t>
          </a:r>
          <a:r>
            <a:rPr lang="en-US" b="1" u="sng" dirty="0">
              <a:latin typeface="Calibri Light" panose="020F0302020204030204"/>
            </a:rPr>
            <a:t>ID-</a:t>
          </a:r>
          <a:r>
            <a:rPr lang="en-US" b="1" u="sng" dirty="0" err="1">
              <a:latin typeface="Calibri Light" panose="020F0302020204030204"/>
            </a:rPr>
            <a:t>Docu</a:t>
          </a:r>
          <a:r>
            <a:rPr lang="en-US" dirty="0"/>
            <a:t>, </a:t>
          </a:r>
          <a:r>
            <a:rPr lang="en-US" u="none" dirty="0">
              <a:latin typeface="Calibri Light" panose="020F0302020204030204"/>
            </a:rPr>
            <a:t>#ID_admin,</a:t>
          </a:r>
          <a:r>
            <a:rPr lang="en-US" dirty="0"/>
            <a:t> </a:t>
          </a:r>
          <a:r>
            <a:rPr lang="en-US" dirty="0" err="1"/>
            <a:t>Thème</a:t>
          </a:r>
          <a:r>
            <a:rPr lang="en-US" dirty="0"/>
            <a:t>, Titre, </a:t>
          </a:r>
          <a:r>
            <a:rPr lang="en-US" dirty="0" err="1"/>
            <a:t>Mot_clé</a:t>
          </a:r>
          <a:r>
            <a:rPr lang="en-US" dirty="0">
              <a:latin typeface="Calibri Light" panose="020F0302020204030204"/>
            </a:rPr>
            <a:t>, Resume)</a:t>
          </a:r>
          <a:endParaRPr lang="en-US" dirty="0"/>
        </a:p>
      </dgm:t>
    </dgm:pt>
    <dgm:pt modelId="{03BEC8DD-A2EF-4628-A56C-4FB0ADCA5E4D}" type="parTrans" cxnId="{797E699A-9787-4920-9102-E15B567D7081}">
      <dgm:prSet/>
      <dgm:spPr/>
      <dgm:t>
        <a:bodyPr/>
        <a:lstStyle/>
        <a:p>
          <a:endParaRPr lang="en-US"/>
        </a:p>
      </dgm:t>
    </dgm:pt>
    <dgm:pt modelId="{3D39C1A9-B2E2-4E80-918B-1C2BC9F27DB3}" type="sibTrans" cxnId="{797E699A-9787-4920-9102-E15B567D7081}">
      <dgm:prSet/>
      <dgm:spPr/>
      <dgm:t>
        <a:bodyPr/>
        <a:lstStyle/>
        <a:p>
          <a:endParaRPr lang="en-US"/>
        </a:p>
      </dgm:t>
    </dgm:pt>
    <dgm:pt modelId="{167B69EA-612A-4449-8406-041415A69252}">
      <dgm:prSet/>
      <dgm:spPr/>
      <dgm:t>
        <a:bodyPr/>
        <a:lstStyle/>
        <a:p>
          <a:r>
            <a:rPr lang="en-US" dirty="0">
              <a:latin typeface="Calibri Light" panose="020F0302020204030204"/>
            </a:rPr>
            <a:t>Auteur</a:t>
          </a:r>
          <a:r>
            <a:rPr lang="en-US" dirty="0"/>
            <a:t> (</a:t>
          </a:r>
          <a:r>
            <a:rPr lang="en-US" b="1" u="sng" dirty="0"/>
            <a:t>ID-Auteur</a:t>
          </a:r>
          <a:r>
            <a:rPr lang="en-US" dirty="0"/>
            <a:t>, </a:t>
          </a:r>
          <a:r>
            <a:rPr lang="en-US" dirty="0" err="1"/>
            <a:t>Nom</a:t>
          </a:r>
          <a:r>
            <a:rPr lang="en-US" dirty="0" err="1">
              <a:latin typeface="Calibri Light" panose="020F0302020204030204"/>
            </a:rPr>
            <a:t>_a</a:t>
          </a:r>
          <a:r>
            <a:rPr lang="en-US" dirty="0">
              <a:latin typeface="Calibri Light" panose="020F0302020204030204"/>
            </a:rPr>
            <a:t>,</a:t>
          </a:r>
          <a:r>
            <a:rPr lang="en-US" dirty="0"/>
            <a:t> </a:t>
          </a:r>
          <a:r>
            <a:rPr lang="en-US" dirty="0" err="1"/>
            <a:t>Prenom</a:t>
          </a:r>
          <a:r>
            <a:rPr lang="en-US" dirty="0" err="1">
              <a:latin typeface="Calibri Light" panose="020F0302020204030204"/>
            </a:rPr>
            <a:t>_a</a:t>
          </a:r>
          <a:r>
            <a:rPr lang="en-US" dirty="0">
              <a:latin typeface="Calibri Light" panose="020F0302020204030204"/>
            </a:rPr>
            <a:t>)</a:t>
          </a:r>
          <a:endParaRPr lang="en-US" dirty="0"/>
        </a:p>
      </dgm:t>
    </dgm:pt>
    <dgm:pt modelId="{501487EC-B2B3-4CEE-BC17-D038C9AB688D}" type="parTrans" cxnId="{CF1B606A-024C-467B-A64A-E97085AA522B}">
      <dgm:prSet/>
      <dgm:spPr/>
      <dgm:t>
        <a:bodyPr/>
        <a:lstStyle/>
        <a:p>
          <a:endParaRPr lang="en-US"/>
        </a:p>
      </dgm:t>
    </dgm:pt>
    <dgm:pt modelId="{B2F3B3BA-C759-4F4E-B9DD-88E952BD4123}" type="sibTrans" cxnId="{CF1B606A-024C-467B-A64A-E97085AA522B}">
      <dgm:prSet/>
      <dgm:spPr/>
      <dgm:t>
        <a:bodyPr/>
        <a:lstStyle/>
        <a:p>
          <a:endParaRPr lang="en-US"/>
        </a:p>
      </dgm:t>
    </dgm:pt>
    <dgm:pt modelId="{064FD30F-CEBD-4A66-A868-608053322716}">
      <dgm:prSet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</a:t>
          </a:r>
          <a:r>
            <a:rPr lang="en-US" dirty="0" err="1"/>
            <a:t>Doc_Aut</a:t>
          </a:r>
          <a:r>
            <a:rPr lang="en-US" dirty="0"/>
            <a:t> (</a:t>
          </a:r>
          <a:r>
            <a:rPr lang="en-US" u="sng" dirty="0"/>
            <a:t>#ID-Docu</a:t>
          </a:r>
          <a:r>
            <a:rPr lang="en-US" dirty="0"/>
            <a:t>, </a:t>
          </a:r>
          <a:r>
            <a:rPr lang="en-US" u="sng" dirty="0"/>
            <a:t>#Id-Auteur)</a:t>
          </a:r>
          <a:endParaRPr lang="en-US" dirty="0"/>
        </a:p>
      </dgm:t>
    </dgm:pt>
    <dgm:pt modelId="{E42E48A7-44E2-49F4-8189-401AABA557D5}" type="parTrans" cxnId="{C7EB5E2E-C15F-45F5-8080-658B29677DE2}">
      <dgm:prSet/>
      <dgm:spPr/>
      <dgm:t>
        <a:bodyPr/>
        <a:lstStyle/>
        <a:p>
          <a:endParaRPr lang="en-US"/>
        </a:p>
      </dgm:t>
    </dgm:pt>
    <dgm:pt modelId="{F5B16BF3-1614-463C-806B-B0C8E6EE3A87}" type="sibTrans" cxnId="{C7EB5E2E-C15F-45F5-8080-658B29677DE2}">
      <dgm:prSet/>
      <dgm:spPr/>
      <dgm:t>
        <a:bodyPr/>
        <a:lstStyle/>
        <a:p>
          <a:endParaRPr lang="en-US"/>
        </a:p>
      </dgm:t>
    </dgm:pt>
    <dgm:pt modelId="{5DD65AF6-0D97-4B97-B58E-D76B9E1991AC}">
      <dgm:prSet/>
      <dgm:spPr/>
      <dgm:t>
        <a:bodyPr/>
        <a:lstStyle/>
        <a:p>
          <a:r>
            <a:rPr lang="en-US" dirty="0" err="1">
              <a:latin typeface="Calibri Light" panose="020F0302020204030204"/>
            </a:rPr>
            <a:t>Administrateur</a:t>
          </a:r>
          <a:r>
            <a:rPr lang="en-US" dirty="0"/>
            <a:t> (Email, </a:t>
          </a:r>
          <a:r>
            <a:rPr lang="en-US" dirty="0" err="1"/>
            <a:t>Mot_dp</a:t>
          </a:r>
          <a:r>
            <a:rPr lang="en-US" dirty="0"/>
            <a:t>)</a:t>
          </a:r>
        </a:p>
      </dgm:t>
    </dgm:pt>
    <dgm:pt modelId="{BD960B5E-B5CD-4906-A8FA-E989D4C2150D}" type="parTrans" cxnId="{584CBEEB-CF49-4391-A7B5-055930A9C8BB}">
      <dgm:prSet/>
      <dgm:spPr/>
      <dgm:t>
        <a:bodyPr/>
        <a:lstStyle/>
        <a:p>
          <a:endParaRPr lang="en-US"/>
        </a:p>
      </dgm:t>
    </dgm:pt>
    <dgm:pt modelId="{22A75581-9BD2-47A5-98AD-CD102384B22A}" type="sibTrans" cxnId="{584CBEEB-CF49-4391-A7B5-055930A9C8BB}">
      <dgm:prSet/>
      <dgm:spPr/>
      <dgm:t>
        <a:bodyPr/>
        <a:lstStyle/>
        <a:p>
          <a:endParaRPr lang="en-US"/>
        </a:p>
      </dgm:t>
    </dgm:pt>
    <dgm:pt modelId="{892DA1FD-8C8B-4CB2-B2CB-CE74D6142E08}" type="pres">
      <dgm:prSet presAssocID="{22C1BA72-749C-4AC8-8616-F45A840B59B4}" presName="outerComposite" presStyleCnt="0">
        <dgm:presLayoutVars>
          <dgm:chMax val="5"/>
          <dgm:dir/>
          <dgm:resizeHandles val="exact"/>
        </dgm:presLayoutVars>
      </dgm:prSet>
      <dgm:spPr/>
    </dgm:pt>
    <dgm:pt modelId="{2B1E206F-CA9D-415E-A1EA-0D0BBB34CE84}" type="pres">
      <dgm:prSet presAssocID="{22C1BA72-749C-4AC8-8616-F45A840B59B4}" presName="dummyMaxCanvas" presStyleCnt="0">
        <dgm:presLayoutVars/>
      </dgm:prSet>
      <dgm:spPr/>
    </dgm:pt>
    <dgm:pt modelId="{4BA6EE06-A051-4476-A37B-4C26F3EDBF20}" type="pres">
      <dgm:prSet presAssocID="{22C1BA72-749C-4AC8-8616-F45A840B59B4}" presName="FourNodes_1" presStyleLbl="node1" presStyleIdx="0" presStyleCnt="4">
        <dgm:presLayoutVars>
          <dgm:bulletEnabled val="1"/>
        </dgm:presLayoutVars>
      </dgm:prSet>
      <dgm:spPr/>
    </dgm:pt>
    <dgm:pt modelId="{888E574F-C2D2-4B18-A39F-29F1C7D1EB0B}" type="pres">
      <dgm:prSet presAssocID="{22C1BA72-749C-4AC8-8616-F45A840B59B4}" presName="FourNodes_2" presStyleLbl="node1" presStyleIdx="1" presStyleCnt="4">
        <dgm:presLayoutVars>
          <dgm:bulletEnabled val="1"/>
        </dgm:presLayoutVars>
      </dgm:prSet>
      <dgm:spPr/>
    </dgm:pt>
    <dgm:pt modelId="{1FEFA775-C0EE-4FF3-A740-F0A5131A1FEE}" type="pres">
      <dgm:prSet presAssocID="{22C1BA72-749C-4AC8-8616-F45A840B59B4}" presName="FourNodes_3" presStyleLbl="node1" presStyleIdx="2" presStyleCnt="4">
        <dgm:presLayoutVars>
          <dgm:bulletEnabled val="1"/>
        </dgm:presLayoutVars>
      </dgm:prSet>
      <dgm:spPr/>
    </dgm:pt>
    <dgm:pt modelId="{5E960C7A-E1E0-4714-AA29-CF73BF69712D}" type="pres">
      <dgm:prSet presAssocID="{22C1BA72-749C-4AC8-8616-F45A840B59B4}" presName="FourNodes_4" presStyleLbl="node1" presStyleIdx="3" presStyleCnt="4">
        <dgm:presLayoutVars>
          <dgm:bulletEnabled val="1"/>
        </dgm:presLayoutVars>
      </dgm:prSet>
      <dgm:spPr/>
    </dgm:pt>
    <dgm:pt modelId="{6993D8C1-9031-464E-8AF6-0DB15B358324}" type="pres">
      <dgm:prSet presAssocID="{22C1BA72-749C-4AC8-8616-F45A840B59B4}" presName="FourConn_1-2" presStyleLbl="fgAccFollowNode1" presStyleIdx="0" presStyleCnt="3">
        <dgm:presLayoutVars>
          <dgm:bulletEnabled val="1"/>
        </dgm:presLayoutVars>
      </dgm:prSet>
      <dgm:spPr/>
    </dgm:pt>
    <dgm:pt modelId="{8DC2BD6C-BF5E-4C5F-8536-2FDE1E9F5DD1}" type="pres">
      <dgm:prSet presAssocID="{22C1BA72-749C-4AC8-8616-F45A840B59B4}" presName="FourConn_2-3" presStyleLbl="fgAccFollowNode1" presStyleIdx="1" presStyleCnt="3">
        <dgm:presLayoutVars>
          <dgm:bulletEnabled val="1"/>
        </dgm:presLayoutVars>
      </dgm:prSet>
      <dgm:spPr/>
    </dgm:pt>
    <dgm:pt modelId="{77953C2D-B500-4FE0-B9EC-1B98E094612F}" type="pres">
      <dgm:prSet presAssocID="{22C1BA72-749C-4AC8-8616-F45A840B59B4}" presName="FourConn_3-4" presStyleLbl="fgAccFollowNode1" presStyleIdx="2" presStyleCnt="3">
        <dgm:presLayoutVars>
          <dgm:bulletEnabled val="1"/>
        </dgm:presLayoutVars>
      </dgm:prSet>
      <dgm:spPr/>
    </dgm:pt>
    <dgm:pt modelId="{C6F0FA55-E2A0-4E9C-AE38-E2896E5AF5ED}" type="pres">
      <dgm:prSet presAssocID="{22C1BA72-749C-4AC8-8616-F45A840B59B4}" presName="FourNodes_1_text" presStyleLbl="node1" presStyleIdx="3" presStyleCnt="4">
        <dgm:presLayoutVars>
          <dgm:bulletEnabled val="1"/>
        </dgm:presLayoutVars>
      </dgm:prSet>
      <dgm:spPr/>
    </dgm:pt>
    <dgm:pt modelId="{E40F136F-6EFC-4A74-968D-E3876A5949AE}" type="pres">
      <dgm:prSet presAssocID="{22C1BA72-749C-4AC8-8616-F45A840B59B4}" presName="FourNodes_2_text" presStyleLbl="node1" presStyleIdx="3" presStyleCnt="4">
        <dgm:presLayoutVars>
          <dgm:bulletEnabled val="1"/>
        </dgm:presLayoutVars>
      </dgm:prSet>
      <dgm:spPr/>
    </dgm:pt>
    <dgm:pt modelId="{0D931A9B-44D1-4C62-9384-EF2A0CF10344}" type="pres">
      <dgm:prSet presAssocID="{22C1BA72-749C-4AC8-8616-F45A840B59B4}" presName="FourNodes_3_text" presStyleLbl="node1" presStyleIdx="3" presStyleCnt="4">
        <dgm:presLayoutVars>
          <dgm:bulletEnabled val="1"/>
        </dgm:presLayoutVars>
      </dgm:prSet>
      <dgm:spPr/>
    </dgm:pt>
    <dgm:pt modelId="{FB1FEEEA-2552-4832-85CD-074C5DB4DACB}" type="pres">
      <dgm:prSet presAssocID="{22C1BA72-749C-4AC8-8616-F45A840B59B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E90B41F-3296-4D2F-A890-9952EF887153}" type="presOf" srcId="{064FD30F-CEBD-4A66-A868-608053322716}" destId="{1FEFA775-C0EE-4FF3-A740-F0A5131A1FEE}" srcOrd="0" destOrd="0" presId="urn:microsoft.com/office/officeart/2005/8/layout/vProcess5"/>
    <dgm:cxn modelId="{14D50322-F550-418D-80F5-8C8DF1DF8B98}" type="presOf" srcId="{3D39C1A9-B2E2-4E80-918B-1C2BC9F27DB3}" destId="{6993D8C1-9031-464E-8AF6-0DB15B358324}" srcOrd="0" destOrd="0" presId="urn:microsoft.com/office/officeart/2005/8/layout/vProcess5"/>
    <dgm:cxn modelId="{C7EB5E2E-C15F-45F5-8080-658B29677DE2}" srcId="{22C1BA72-749C-4AC8-8616-F45A840B59B4}" destId="{064FD30F-CEBD-4A66-A868-608053322716}" srcOrd="2" destOrd="0" parTransId="{E42E48A7-44E2-49F4-8189-401AABA557D5}" sibTransId="{F5B16BF3-1614-463C-806B-B0C8E6EE3A87}"/>
    <dgm:cxn modelId="{F2C72F3F-B32B-4737-8253-713113FC6B78}" type="presOf" srcId="{5DD65AF6-0D97-4B97-B58E-D76B9E1991AC}" destId="{5E960C7A-E1E0-4714-AA29-CF73BF69712D}" srcOrd="0" destOrd="0" presId="urn:microsoft.com/office/officeart/2005/8/layout/vProcess5"/>
    <dgm:cxn modelId="{30EC4B45-A8FD-4280-8372-F878FD8C6CF4}" type="presOf" srcId="{167B69EA-612A-4449-8406-041415A69252}" destId="{E40F136F-6EFC-4A74-968D-E3876A5949AE}" srcOrd="1" destOrd="0" presId="urn:microsoft.com/office/officeart/2005/8/layout/vProcess5"/>
    <dgm:cxn modelId="{CF1B606A-024C-467B-A64A-E97085AA522B}" srcId="{22C1BA72-749C-4AC8-8616-F45A840B59B4}" destId="{167B69EA-612A-4449-8406-041415A69252}" srcOrd="1" destOrd="0" parTransId="{501487EC-B2B3-4CEE-BC17-D038C9AB688D}" sibTransId="{B2F3B3BA-C759-4F4E-B9DD-88E952BD4123}"/>
    <dgm:cxn modelId="{A0B18B53-6254-40C8-8E64-B16C153DC89F}" type="presOf" srcId="{F5B16BF3-1614-463C-806B-B0C8E6EE3A87}" destId="{77953C2D-B500-4FE0-B9EC-1B98E094612F}" srcOrd="0" destOrd="0" presId="urn:microsoft.com/office/officeart/2005/8/layout/vProcess5"/>
    <dgm:cxn modelId="{96A79A81-DBA9-418D-A3A6-18B0AFC391C0}" type="presOf" srcId="{167B69EA-612A-4449-8406-041415A69252}" destId="{888E574F-C2D2-4B18-A39F-29F1C7D1EB0B}" srcOrd="0" destOrd="0" presId="urn:microsoft.com/office/officeart/2005/8/layout/vProcess5"/>
    <dgm:cxn modelId="{789AEA89-CCEF-45C1-BD51-AE9E26B63D99}" type="presOf" srcId="{B0A22D15-A50D-403D-B0B7-D128FBC6253B}" destId="{C6F0FA55-E2A0-4E9C-AE38-E2896E5AF5ED}" srcOrd="1" destOrd="0" presId="urn:microsoft.com/office/officeart/2005/8/layout/vProcess5"/>
    <dgm:cxn modelId="{8CE74D8E-5BAE-4FA6-BE58-BD8BF6D8D505}" type="presOf" srcId="{B0A22D15-A50D-403D-B0B7-D128FBC6253B}" destId="{4BA6EE06-A051-4476-A37B-4C26F3EDBF20}" srcOrd="0" destOrd="0" presId="urn:microsoft.com/office/officeart/2005/8/layout/vProcess5"/>
    <dgm:cxn modelId="{797E699A-9787-4920-9102-E15B567D7081}" srcId="{22C1BA72-749C-4AC8-8616-F45A840B59B4}" destId="{B0A22D15-A50D-403D-B0B7-D128FBC6253B}" srcOrd="0" destOrd="0" parTransId="{03BEC8DD-A2EF-4628-A56C-4FB0ADCA5E4D}" sibTransId="{3D39C1A9-B2E2-4E80-918B-1C2BC9F27DB3}"/>
    <dgm:cxn modelId="{0B4079CC-EBB9-44F7-A3FD-6F6C25D7E1D8}" type="presOf" srcId="{5DD65AF6-0D97-4B97-B58E-D76B9E1991AC}" destId="{FB1FEEEA-2552-4832-85CD-074C5DB4DACB}" srcOrd="1" destOrd="0" presId="urn:microsoft.com/office/officeart/2005/8/layout/vProcess5"/>
    <dgm:cxn modelId="{F5543ED7-6F8F-4C1F-8990-117A507053D1}" type="presOf" srcId="{B2F3B3BA-C759-4F4E-B9DD-88E952BD4123}" destId="{8DC2BD6C-BF5E-4C5F-8536-2FDE1E9F5DD1}" srcOrd="0" destOrd="0" presId="urn:microsoft.com/office/officeart/2005/8/layout/vProcess5"/>
    <dgm:cxn modelId="{2069F6DD-1FEB-4E39-801E-CD20FB147574}" type="presOf" srcId="{064FD30F-CEBD-4A66-A868-608053322716}" destId="{0D931A9B-44D1-4C62-9384-EF2A0CF10344}" srcOrd="1" destOrd="0" presId="urn:microsoft.com/office/officeart/2005/8/layout/vProcess5"/>
    <dgm:cxn modelId="{89E3EEE9-10BE-4789-9F95-567401ABD7BD}" type="presOf" srcId="{22C1BA72-749C-4AC8-8616-F45A840B59B4}" destId="{892DA1FD-8C8B-4CB2-B2CB-CE74D6142E08}" srcOrd="0" destOrd="0" presId="urn:microsoft.com/office/officeart/2005/8/layout/vProcess5"/>
    <dgm:cxn modelId="{584CBEEB-CF49-4391-A7B5-055930A9C8BB}" srcId="{22C1BA72-749C-4AC8-8616-F45A840B59B4}" destId="{5DD65AF6-0D97-4B97-B58E-D76B9E1991AC}" srcOrd="3" destOrd="0" parTransId="{BD960B5E-B5CD-4906-A8FA-E989D4C2150D}" sibTransId="{22A75581-9BD2-47A5-98AD-CD102384B22A}"/>
    <dgm:cxn modelId="{808E1B0B-490A-4E18-AF95-8FCBB53B06A6}" type="presParOf" srcId="{892DA1FD-8C8B-4CB2-B2CB-CE74D6142E08}" destId="{2B1E206F-CA9D-415E-A1EA-0D0BBB34CE84}" srcOrd="0" destOrd="0" presId="urn:microsoft.com/office/officeart/2005/8/layout/vProcess5"/>
    <dgm:cxn modelId="{414A89BE-8653-448C-B5C0-6171E32415D7}" type="presParOf" srcId="{892DA1FD-8C8B-4CB2-B2CB-CE74D6142E08}" destId="{4BA6EE06-A051-4476-A37B-4C26F3EDBF20}" srcOrd="1" destOrd="0" presId="urn:microsoft.com/office/officeart/2005/8/layout/vProcess5"/>
    <dgm:cxn modelId="{BA912EBA-574B-4352-85C1-0A1ED4F9788B}" type="presParOf" srcId="{892DA1FD-8C8B-4CB2-B2CB-CE74D6142E08}" destId="{888E574F-C2D2-4B18-A39F-29F1C7D1EB0B}" srcOrd="2" destOrd="0" presId="urn:microsoft.com/office/officeart/2005/8/layout/vProcess5"/>
    <dgm:cxn modelId="{CF6C9AD5-3367-403E-843F-9B6343C18D5C}" type="presParOf" srcId="{892DA1FD-8C8B-4CB2-B2CB-CE74D6142E08}" destId="{1FEFA775-C0EE-4FF3-A740-F0A5131A1FEE}" srcOrd="3" destOrd="0" presId="urn:microsoft.com/office/officeart/2005/8/layout/vProcess5"/>
    <dgm:cxn modelId="{9930D6BB-25D2-4819-B95E-BEFF08E04D0F}" type="presParOf" srcId="{892DA1FD-8C8B-4CB2-B2CB-CE74D6142E08}" destId="{5E960C7A-E1E0-4714-AA29-CF73BF69712D}" srcOrd="4" destOrd="0" presId="urn:microsoft.com/office/officeart/2005/8/layout/vProcess5"/>
    <dgm:cxn modelId="{447E65FA-8CF5-44AC-9FA4-2E359878F86D}" type="presParOf" srcId="{892DA1FD-8C8B-4CB2-B2CB-CE74D6142E08}" destId="{6993D8C1-9031-464E-8AF6-0DB15B358324}" srcOrd="5" destOrd="0" presId="urn:microsoft.com/office/officeart/2005/8/layout/vProcess5"/>
    <dgm:cxn modelId="{500CC7B9-940C-43F9-B0F2-C6DD662A94EE}" type="presParOf" srcId="{892DA1FD-8C8B-4CB2-B2CB-CE74D6142E08}" destId="{8DC2BD6C-BF5E-4C5F-8536-2FDE1E9F5DD1}" srcOrd="6" destOrd="0" presId="urn:microsoft.com/office/officeart/2005/8/layout/vProcess5"/>
    <dgm:cxn modelId="{5C26CAEC-C72C-49FB-A97C-A0E08BBFED2B}" type="presParOf" srcId="{892DA1FD-8C8B-4CB2-B2CB-CE74D6142E08}" destId="{77953C2D-B500-4FE0-B9EC-1B98E094612F}" srcOrd="7" destOrd="0" presId="urn:microsoft.com/office/officeart/2005/8/layout/vProcess5"/>
    <dgm:cxn modelId="{7633B291-6B3D-417A-876A-C35D4F1387BD}" type="presParOf" srcId="{892DA1FD-8C8B-4CB2-B2CB-CE74D6142E08}" destId="{C6F0FA55-E2A0-4E9C-AE38-E2896E5AF5ED}" srcOrd="8" destOrd="0" presId="urn:microsoft.com/office/officeart/2005/8/layout/vProcess5"/>
    <dgm:cxn modelId="{4FEF58F8-B3E8-438A-AF31-322D066F379D}" type="presParOf" srcId="{892DA1FD-8C8B-4CB2-B2CB-CE74D6142E08}" destId="{E40F136F-6EFC-4A74-968D-E3876A5949AE}" srcOrd="9" destOrd="0" presId="urn:microsoft.com/office/officeart/2005/8/layout/vProcess5"/>
    <dgm:cxn modelId="{33195B00-ACB4-425C-9779-A82EBF1F57F8}" type="presParOf" srcId="{892DA1FD-8C8B-4CB2-B2CB-CE74D6142E08}" destId="{0D931A9B-44D1-4C62-9384-EF2A0CF10344}" srcOrd="10" destOrd="0" presId="urn:microsoft.com/office/officeart/2005/8/layout/vProcess5"/>
    <dgm:cxn modelId="{ECF35FEA-4D83-4EAB-8F7C-5CE0C52957F9}" type="presParOf" srcId="{892DA1FD-8C8B-4CB2-B2CB-CE74D6142E08}" destId="{FB1FEEEA-2552-4832-85CD-074C5DB4DAC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E5684-1692-4801-A1B0-F6C4AB95E188}">
      <dsp:nvSpPr>
        <dsp:cNvPr id="0" name=""/>
        <dsp:cNvSpPr/>
      </dsp:nvSpPr>
      <dsp:spPr>
        <a:xfrm>
          <a:off x="996" y="329604"/>
          <a:ext cx="2124908" cy="12749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 document </a:t>
          </a:r>
          <a:r>
            <a:rPr lang="en-US" sz="1800" kern="1200" dirty="0" err="1"/>
            <a:t>peut</a:t>
          </a:r>
          <a:r>
            <a:rPr lang="en-US" sz="1800" kern="1200" dirty="0"/>
            <a:t> </a:t>
          </a:r>
          <a:r>
            <a:rPr lang="en-US" sz="1800" kern="1200" dirty="0" err="1"/>
            <a:t>être</a:t>
          </a:r>
          <a:r>
            <a:rPr lang="en-US" sz="1800" kern="1200" dirty="0"/>
            <a:t> </a:t>
          </a:r>
          <a:r>
            <a:rPr lang="en-US" sz="1800" kern="1200" dirty="0" err="1"/>
            <a:t>écrit</a:t>
          </a:r>
          <a:r>
            <a:rPr lang="en-US" sz="1800" kern="1200" dirty="0"/>
            <a:t> par un </a:t>
          </a:r>
          <a:r>
            <a:rPr lang="en-US" sz="1800" kern="1200" dirty="0" err="1"/>
            <a:t>ou</a:t>
          </a:r>
          <a:r>
            <a:rPr lang="en-US" sz="1800" kern="1200" dirty="0"/>
            <a:t> </a:t>
          </a:r>
          <a:r>
            <a:rPr lang="en-US" sz="1800" kern="1200" dirty="0" err="1"/>
            <a:t>plusieurs</a:t>
          </a:r>
          <a:r>
            <a:rPr lang="en-US" sz="1800" kern="1200" dirty="0"/>
            <a:t> auteurs</a:t>
          </a:r>
        </a:p>
      </dsp:txBody>
      <dsp:txXfrm>
        <a:off x="38338" y="366946"/>
        <a:ext cx="2050224" cy="1200261"/>
      </dsp:txXfrm>
    </dsp:sp>
    <dsp:sp modelId="{23A8EF80-8442-4BBA-8742-6C0B69E9FFE6}">
      <dsp:nvSpPr>
        <dsp:cNvPr id="0" name=""/>
        <dsp:cNvSpPr/>
      </dsp:nvSpPr>
      <dsp:spPr>
        <a:xfrm>
          <a:off x="2312896" y="703588"/>
          <a:ext cx="450480" cy="526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12896" y="808983"/>
        <a:ext cx="315336" cy="316187"/>
      </dsp:txXfrm>
    </dsp:sp>
    <dsp:sp modelId="{70EA56F3-1F19-4929-8C15-DD590535FEE5}">
      <dsp:nvSpPr>
        <dsp:cNvPr id="0" name=""/>
        <dsp:cNvSpPr/>
      </dsp:nvSpPr>
      <dsp:spPr>
        <a:xfrm>
          <a:off x="2975868" y="329604"/>
          <a:ext cx="2124908" cy="12749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 auteur </a:t>
          </a:r>
          <a:r>
            <a:rPr lang="en-US" sz="1800" kern="1200" dirty="0" err="1"/>
            <a:t>peut</a:t>
          </a:r>
          <a:r>
            <a:rPr lang="en-US" sz="1800" kern="1200" dirty="0"/>
            <a:t> </a:t>
          </a:r>
          <a:r>
            <a:rPr lang="en-US" sz="1800" kern="1200" dirty="0" err="1"/>
            <a:t>écrire</a:t>
          </a:r>
          <a:r>
            <a:rPr lang="en-US" sz="1800" kern="1200" dirty="0"/>
            <a:t> un </a:t>
          </a:r>
          <a:r>
            <a:rPr lang="en-US" sz="1800" kern="1200" dirty="0" err="1"/>
            <a:t>ou</a:t>
          </a:r>
          <a:r>
            <a:rPr lang="en-US" sz="1800" kern="1200" dirty="0"/>
            <a:t> </a:t>
          </a:r>
          <a:r>
            <a:rPr lang="en-US" sz="1800" kern="1200" dirty="0" err="1"/>
            <a:t>plusieurs</a:t>
          </a:r>
          <a:r>
            <a:rPr lang="en-US" sz="1800" kern="1200" dirty="0"/>
            <a:t> documents</a:t>
          </a:r>
        </a:p>
      </dsp:txBody>
      <dsp:txXfrm>
        <a:off x="3013210" y="366946"/>
        <a:ext cx="2050224" cy="1200261"/>
      </dsp:txXfrm>
    </dsp:sp>
    <dsp:sp modelId="{B197445C-34B2-4C8C-A1F9-5D6646B7BB57}">
      <dsp:nvSpPr>
        <dsp:cNvPr id="0" name=""/>
        <dsp:cNvSpPr/>
      </dsp:nvSpPr>
      <dsp:spPr>
        <a:xfrm rot="5400000">
          <a:off x="3813082" y="1753293"/>
          <a:ext cx="450480" cy="526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3880229" y="1791541"/>
        <a:ext cx="316187" cy="315336"/>
      </dsp:txXfrm>
    </dsp:sp>
    <dsp:sp modelId="{0B0DE51F-00BC-4318-9974-9A982BC85134}">
      <dsp:nvSpPr>
        <dsp:cNvPr id="0" name=""/>
        <dsp:cNvSpPr/>
      </dsp:nvSpPr>
      <dsp:spPr>
        <a:xfrm>
          <a:off x="2975868" y="2454513"/>
          <a:ext cx="2124908" cy="12749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 admin </a:t>
          </a:r>
          <a:r>
            <a:rPr lang="en-US" sz="1800" kern="1200" dirty="0" err="1"/>
            <a:t>peut</a:t>
          </a:r>
          <a:r>
            <a:rPr lang="en-US" sz="1800" kern="1200" dirty="0"/>
            <a:t> assurer la gestion de </a:t>
          </a:r>
          <a:r>
            <a:rPr lang="en-US" sz="1800" kern="1200" dirty="0" err="1"/>
            <a:t>plusieurs</a:t>
          </a:r>
          <a:r>
            <a:rPr lang="en-US" sz="1800" kern="1200" dirty="0"/>
            <a:t> documents</a:t>
          </a:r>
        </a:p>
      </dsp:txBody>
      <dsp:txXfrm>
        <a:off x="3013210" y="2491855"/>
        <a:ext cx="2050224" cy="1200261"/>
      </dsp:txXfrm>
    </dsp:sp>
    <dsp:sp modelId="{971A24FF-C40C-433A-926A-A853FF4BF776}">
      <dsp:nvSpPr>
        <dsp:cNvPr id="0" name=""/>
        <dsp:cNvSpPr/>
      </dsp:nvSpPr>
      <dsp:spPr>
        <a:xfrm rot="10800000">
          <a:off x="2338395" y="2828497"/>
          <a:ext cx="450480" cy="526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473539" y="2933892"/>
        <a:ext cx="315336" cy="316187"/>
      </dsp:txXfrm>
    </dsp:sp>
    <dsp:sp modelId="{74B1AF7A-2AE7-467F-A32E-EFF649F22478}">
      <dsp:nvSpPr>
        <dsp:cNvPr id="0" name=""/>
        <dsp:cNvSpPr/>
      </dsp:nvSpPr>
      <dsp:spPr>
        <a:xfrm>
          <a:off x="996" y="2454513"/>
          <a:ext cx="2124908" cy="12749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 document </a:t>
          </a:r>
          <a:r>
            <a:rPr lang="en-US" sz="1800" kern="1200" dirty="0" err="1"/>
            <a:t>n'est</a:t>
          </a:r>
          <a:r>
            <a:rPr lang="en-US" sz="1800" kern="1200" dirty="0"/>
            <a:t> </a:t>
          </a:r>
          <a:r>
            <a:rPr lang="en-US" sz="1800" kern="1200" dirty="0" err="1"/>
            <a:t>géré</a:t>
          </a:r>
          <a:r>
            <a:rPr lang="en-US" sz="1800" kern="1200" dirty="0"/>
            <a:t> que par un admin</a:t>
          </a:r>
        </a:p>
      </dsp:txBody>
      <dsp:txXfrm>
        <a:off x="38338" y="2491855"/>
        <a:ext cx="2050224" cy="12002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A6EE06-A051-4476-A37B-4C26F3EDBF20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</a:t>
          </a:r>
          <a:r>
            <a:rPr lang="en-US" sz="2500" kern="1200" dirty="0"/>
            <a:t>Document( </a:t>
          </a:r>
          <a:r>
            <a:rPr lang="en-US" sz="2500" b="1" u="sng" kern="1200" dirty="0">
              <a:latin typeface="Calibri Light" panose="020F0302020204030204"/>
            </a:rPr>
            <a:t>ID-</a:t>
          </a:r>
          <a:r>
            <a:rPr lang="en-US" sz="2500" b="1" u="sng" kern="1200" dirty="0" err="1">
              <a:latin typeface="Calibri Light" panose="020F0302020204030204"/>
            </a:rPr>
            <a:t>Docu</a:t>
          </a:r>
          <a:r>
            <a:rPr lang="en-US" sz="2500" kern="1200" dirty="0"/>
            <a:t>, </a:t>
          </a:r>
          <a:r>
            <a:rPr lang="en-US" sz="2500" u="none" kern="1200" dirty="0">
              <a:latin typeface="Calibri Light" panose="020F0302020204030204"/>
            </a:rPr>
            <a:t>#ID_admin,</a:t>
          </a:r>
          <a:r>
            <a:rPr lang="en-US" sz="2500" kern="1200" dirty="0"/>
            <a:t> </a:t>
          </a:r>
          <a:r>
            <a:rPr lang="en-US" sz="2500" kern="1200" dirty="0" err="1"/>
            <a:t>Thème</a:t>
          </a:r>
          <a:r>
            <a:rPr lang="en-US" sz="2500" kern="1200" dirty="0"/>
            <a:t>, Titre, </a:t>
          </a:r>
          <a:r>
            <a:rPr lang="en-US" sz="2500" kern="1200" dirty="0" err="1"/>
            <a:t>Mot_clé</a:t>
          </a:r>
          <a:r>
            <a:rPr lang="en-US" sz="2500" kern="1200" dirty="0">
              <a:latin typeface="Calibri Light" panose="020F0302020204030204"/>
            </a:rPr>
            <a:t>, Resume)</a:t>
          </a:r>
          <a:endParaRPr lang="en-US" sz="2500" kern="1200" dirty="0"/>
        </a:p>
      </dsp:txBody>
      <dsp:txXfrm>
        <a:off x="28038" y="28038"/>
        <a:ext cx="7298593" cy="901218"/>
      </dsp:txXfrm>
    </dsp:sp>
    <dsp:sp modelId="{888E574F-C2D2-4B18-A39F-29F1C7D1EB0B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Auteur</a:t>
          </a:r>
          <a:r>
            <a:rPr lang="en-US" sz="2500" kern="1200" dirty="0"/>
            <a:t> (</a:t>
          </a:r>
          <a:r>
            <a:rPr lang="en-US" sz="2500" b="1" u="sng" kern="1200" dirty="0"/>
            <a:t>ID-Auteur</a:t>
          </a:r>
          <a:r>
            <a:rPr lang="en-US" sz="2500" kern="1200" dirty="0"/>
            <a:t>, </a:t>
          </a:r>
          <a:r>
            <a:rPr lang="en-US" sz="2500" kern="1200" dirty="0" err="1"/>
            <a:t>Nom</a:t>
          </a:r>
          <a:r>
            <a:rPr lang="en-US" sz="2500" kern="1200" dirty="0" err="1">
              <a:latin typeface="Calibri Light" panose="020F0302020204030204"/>
            </a:rPr>
            <a:t>_a</a:t>
          </a:r>
          <a:r>
            <a:rPr lang="en-US" sz="2500" kern="1200" dirty="0">
              <a:latin typeface="Calibri Light" panose="020F0302020204030204"/>
            </a:rPr>
            <a:t>,</a:t>
          </a:r>
          <a:r>
            <a:rPr lang="en-US" sz="2500" kern="1200" dirty="0"/>
            <a:t> </a:t>
          </a:r>
          <a:r>
            <a:rPr lang="en-US" sz="2500" kern="1200" dirty="0" err="1"/>
            <a:t>Prenom</a:t>
          </a:r>
          <a:r>
            <a:rPr lang="en-US" sz="2500" kern="1200" dirty="0" err="1">
              <a:latin typeface="Calibri Light" panose="020F0302020204030204"/>
            </a:rPr>
            <a:t>_a</a:t>
          </a:r>
          <a:r>
            <a:rPr lang="en-US" sz="2500" kern="1200" dirty="0">
              <a:latin typeface="Calibri Light" panose="020F0302020204030204"/>
            </a:rPr>
            <a:t>)</a:t>
          </a:r>
          <a:endParaRPr lang="en-US" sz="2500" kern="1200" dirty="0"/>
        </a:p>
      </dsp:txBody>
      <dsp:txXfrm>
        <a:off x="732583" y="1159385"/>
        <a:ext cx="7029617" cy="901218"/>
      </dsp:txXfrm>
    </dsp:sp>
    <dsp:sp modelId="{1FEFA775-C0EE-4FF3-A740-F0A5131A1FEE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</a:t>
          </a:r>
          <a:r>
            <a:rPr lang="en-US" sz="2500" kern="1200" dirty="0" err="1"/>
            <a:t>Doc_Aut</a:t>
          </a:r>
          <a:r>
            <a:rPr lang="en-US" sz="2500" kern="1200" dirty="0"/>
            <a:t> (</a:t>
          </a:r>
          <a:r>
            <a:rPr lang="en-US" sz="2500" u="sng" kern="1200" dirty="0"/>
            <a:t>#ID-Docu</a:t>
          </a:r>
          <a:r>
            <a:rPr lang="en-US" sz="2500" kern="1200" dirty="0"/>
            <a:t>, </a:t>
          </a:r>
          <a:r>
            <a:rPr lang="en-US" sz="2500" u="sng" kern="1200" dirty="0"/>
            <a:t>#Id-Auteur)</a:t>
          </a:r>
          <a:endParaRPr lang="en-US" sz="2500" kern="1200" dirty="0"/>
        </a:p>
      </dsp:txBody>
      <dsp:txXfrm>
        <a:off x="1426612" y="2290733"/>
        <a:ext cx="7040133" cy="901218"/>
      </dsp:txXfrm>
    </dsp:sp>
    <dsp:sp modelId="{5E960C7A-E1E0-4714-AA29-CF73BF69712D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latin typeface="Calibri Light" panose="020F0302020204030204"/>
            </a:rPr>
            <a:t>Administrateur</a:t>
          </a:r>
          <a:r>
            <a:rPr lang="en-US" sz="2500" kern="1200" dirty="0"/>
            <a:t> (Email, </a:t>
          </a:r>
          <a:r>
            <a:rPr lang="en-US" sz="2500" kern="1200" dirty="0" err="1"/>
            <a:t>Mot_dp</a:t>
          </a:r>
          <a:r>
            <a:rPr lang="en-US" sz="2500" kern="1200" dirty="0"/>
            <a:t>)</a:t>
          </a:r>
        </a:p>
      </dsp:txBody>
      <dsp:txXfrm>
        <a:off x="2131157" y="3422081"/>
        <a:ext cx="7029617" cy="901218"/>
      </dsp:txXfrm>
    </dsp:sp>
    <dsp:sp modelId="{6993D8C1-9031-464E-8AF6-0DB15B358324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8DC2BD6C-BF5E-4C5F-8536-2FDE1E9F5DD1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77953C2D-B500-4FE0-B9EC-1B98E094612F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uméros et lettres flottants en haut d’un livre">
            <a:extLst>
              <a:ext uri="{FF2B5EF4-FFF2-40B4-BE49-F238E27FC236}">
                <a16:creationId xmlns:a16="http://schemas.microsoft.com/office/drawing/2014/main" id="{A29893D2-BF5B-1142-AF2F-450584C6E7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600" y="2712190"/>
            <a:ext cx="8793194" cy="193576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7200" b="1" dirty="0">
                <a:cs typeface="Calibri Light"/>
              </a:rPr>
              <a:t>PROJET PHP</a:t>
            </a:r>
            <a:r>
              <a:rPr lang="fr-FR" sz="5200" b="1" dirty="0">
                <a:cs typeface="Calibri Light"/>
              </a:rPr>
              <a:t> :</a:t>
            </a:r>
            <a:r>
              <a:rPr lang="fr-FR" sz="5200" dirty="0">
                <a:solidFill>
                  <a:srgbClr val="FFFFFF"/>
                </a:solidFill>
                <a:cs typeface="Calibri Light"/>
              </a:rPr>
              <a:t> </a:t>
            </a:r>
            <a:r>
              <a:rPr lang="fr-FR" sz="5200" dirty="0">
                <a:solidFill>
                  <a:srgbClr val="FF0000"/>
                </a:solidFill>
                <a:cs typeface="Calibri Light"/>
              </a:rPr>
              <a:t>Banque  Documentaire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-2077346" y="4877175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3200" dirty="0" err="1">
                <a:solidFill>
                  <a:srgbClr val="FFFFFF"/>
                </a:solidFill>
                <a:cs typeface="Calibri"/>
              </a:rPr>
              <a:t>Horiane</a:t>
            </a:r>
            <a:r>
              <a:rPr lang="fr-FR" sz="3200" dirty="0">
                <a:solidFill>
                  <a:srgbClr val="FFFFFF"/>
                </a:solidFill>
                <a:cs typeface="Calibri"/>
              </a:rPr>
              <a:t> </a:t>
            </a:r>
            <a:r>
              <a:rPr lang="fr-FR" sz="3200" dirty="0" err="1">
                <a:solidFill>
                  <a:srgbClr val="FFFFFF"/>
                </a:solidFill>
                <a:cs typeface="Calibri"/>
              </a:rPr>
              <a:t>Cornellia</a:t>
            </a:r>
            <a:r>
              <a:rPr lang="fr-FR" sz="3200" dirty="0">
                <a:solidFill>
                  <a:srgbClr val="FFFFFF"/>
                </a:solidFill>
                <a:cs typeface="Calibri"/>
              </a:rPr>
              <a:t> M. HOUNKANRIN</a:t>
            </a:r>
            <a:endParaRPr lang="fr-FR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p:transition spd="slow">
    <p:wheel spokes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atre hommes de différentes tailles">
            <a:extLst>
              <a:ext uri="{FF2B5EF4-FFF2-40B4-BE49-F238E27FC236}">
                <a16:creationId xmlns:a16="http://schemas.microsoft.com/office/drawing/2014/main" id="{A9FDB76F-BF34-F0F3-BA40-DE7EE2553F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174" r="-1" b="1353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C4928-A610-85B7-48F9-7FEAE61A1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err="1">
                <a:solidFill>
                  <a:schemeClr val="bg1"/>
                </a:solidFill>
              </a:rPr>
              <a:t>Accueil</a:t>
            </a:r>
            <a:r>
              <a:rPr lang="en-US" sz="6600" b="1" dirty="0">
                <a:solidFill>
                  <a:schemeClr val="bg1"/>
                </a:solidFill>
              </a:rPr>
              <a:t> (</a:t>
            </a:r>
            <a:r>
              <a:rPr lang="en-US" sz="6600" b="1" err="1">
                <a:solidFill>
                  <a:schemeClr val="bg1"/>
                </a:solidFill>
              </a:rPr>
              <a:t>utilisateurs</a:t>
            </a:r>
            <a:r>
              <a:rPr lang="en-US" sz="6600" b="1" dirty="0">
                <a:solidFill>
                  <a:schemeClr val="bg1"/>
                </a:solidFill>
              </a:rPr>
              <a:t> simples)</a:t>
            </a:r>
            <a:endParaRPr lang="en-US" sz="6600" b="1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6B6B820-C684-2E7D-23F5-A42F2E7BF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638" b="-1"/>
          <a:stretch/>
        </p:blipFill>
        <p:spPr>
          <a:xfrm>
            <a:off x="1205" y="1205"/>
            <a:ext cx="12296660" cy="678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070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50B4B88-31D9-F864-C66D-B61AB0C9B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48" y="491751"/>
            <a:ext cx="12026500" cy="587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135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F2EE7C-27ED-55E9-B56B-09E5311C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514" y="910391"/>
            <a:ext cx="12127140" cy="587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38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rrière-plan de l'espace de travail">
            <a:extLst>
              <a:ext uri="{FF2B5EF4-FFF2-40B4-BE49-F238E27FC236}">
                <a16:creationId xmlns:a16="http://schemas.microsoft.com/office/drawing/2014/main" id="{4E855F44-5433-BB18-FC1B-BC20AD540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904" r="-2" b="769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0B1CE0-7A18-D29C-0FFD-DF2EF996B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Consultation des fiches</a:t>
            </a:r>
          </a:p>
        </p:txBody>
      </p:sp>
    </p:spTree>
    <p:extLst>
      <p:ext uri="{BB962C8B-B14F-4D97-AF65-F5344CB8AC3E}">
        <p14:creationId xmlns:p14="http://schemas.microsoft.com/office/powerpoint/2010/main" val="2208026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A0C909-5BB0-C3C2-468B-7514F618B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37" y="519761"/>
            <a:ext cx="11882725" cy="551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51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4DB800-0D8C-54E0-BE75-CC846EE6A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69" y="728911"/>
            <a:ext cx="11796461" cy="511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66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B4AFA2-350D-7080-5F93-13A98DC5A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27" y="867258"/>
            <a:ext cx="11810839" cy="591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27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bstract network of node and mesh">
            <a:extLst>
              <a:ext uri="{FF2B5EF4-FFF2-40B4-BE49-F238E27FC236}">
                <a16:creationId xmlns:a16="http://schemas.microsoft.com/office/drawing/2014/main" id="{AB3C57EB-AFE9-4B33-A987-48B1A1F48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94" b="2360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B97D19C-5B91-75E4-4F95-2430ABFD8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Interfaces admin</a:t>
            </a:r>
          </a:p>
        </p:txBody>
      </p:sp>
    </p:spTree>
    <p:extLst>
      <p:ext uri="{BB962C8B-B14F-4D97-AF65-F5344CB8AC3E}">
        <p14:creationId xmlns:p14="http://schemas.microsoft.com/office/powerpoint/2010/main" val="62181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01E0452-DE0B-5970-253F-25438C88E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53" y="282964"/>
            <a:ext cx="3785513" cy="37288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/>
              <a:t>Page </a:t>
            </a:r>
            <a:r>
              <a:rPr lang="en-US" sz="3600" b="1" err="1"/>
              <a:t>d'authentification</a:t>
            </a:r>
            <a:endParaRPr lang="en-US" sz="3600" b="1" err="1">
              <a:cs typeface="Calibri Ligh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72F0E5-190E-1653-693D-4F6FF8433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24" r="21280" b="-1"/>
          <a:stretch/>
        </p:blipFill>
        <p:spPr>
          <a:xfrm>
            <a:off x="4535053" y="10"/>
            <a:ext cx="76569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1CF75-61CB-B8ED-4EE5-89BECCC6B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253" y="1427561"/>
            <a:ext cx="6980097" cy="39885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/>
                <a:cs typeface="Calibri Light"/>
              </a:rPr>
              <a:t>ANALYSE MERISE</a:t>
            </a:r>
            <a:endParaRPr lang="en-US" sz="6000" b="1" dirty="0">
              <a:solidFill>
                <a:schemeClr val="bg1">
                  <a:lumMod val="95000"/>
                  <a:lumOff val="5000"/>
                </a:schemeClr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33043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524FDF-D986-D137-7FB9-46D5D9247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09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6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93D7F0-494E-7EA9-6949-45C456FDD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207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F4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F502D-744D-F479-B06D-B1FAA242F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 kern="1200" dirty="0" err="1">
                <a:solidFill>
                  <a:srgbClr val="FFFFFF"/>
                </a:solidFill>
                <a:latin typeface="Times New Roman"/>
                <a:cs typeface="Times New Roman"/>
              </a:rPr>
              <a:t>Ajout</a:t>
            </a:r>
            <a:r>
              <a:rPr lang="en-US" sz="2600" b="1" kern="1200" dirty="0">
                <a:solidFill>
                  <a:srgbClr val="FFFFFF"/>
                </a:solidFill>
                <a:latin typeface="Times New Roman"/>
                <a:cs typeface="Times New Roman"/>
              </a:rPr>
              <a:t>/Suppression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B1C013-F798-6FAD-33BC-A24141A8B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9306" y="7478"/>
            <a:ext cx="7355620" cy="698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97763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A54D5B-5F0D-FDA7-DE0F-DDC8FC095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latin typeface="Times New Roman"/>
                <a:cs typeface="Times New Roman"/>
              </a:rPr>
              <a:t>Modification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EF6087-364A-341F-CAFF-21A5F2E509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42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A75AFF-896E-AEC6-8BF4-57236F2C7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Etape</a:t>
            </a:r>
            <a:r>
              <a:rPr lang="en-US" dirty="0">
                <a:cs typeface="Calibri"/>
              </a:rPr>
              <a:t> 1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4644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52F87-F969-5510-2BA9-233FFF65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54" y="768653"/>
            <a:ext cx="3153997" cy="17923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Times New Roman"/>
                <a:cs typeface="Times New Roman"/>
              </a:rPr>
              <a:t>Modification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AC2DC0-F7FC-1EC3-0A19-164CFEFAF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7023" y="921843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 kern="1200" err="1">
                <a:solidFill>
                  <a:srgbClr val="FFFFFF"/>
                </a:solidFill>
                <a:latin typeface="Times New Roman"/>
                <a:cs typeface="Times New Roman"/>
              </a:rPr>
              <a:t>Etape</a:t>
            </a:r>
            <a:r>
              <a:rPr lang="en-US" sz="2400" kern="1200" dirty="0">
                <a:solidFill>
                  <a:srgbClr val="FFFFFF"/>
                </a:solidFill>
                <a:latin typeface="Times New Roman"/>
                <a:cs typeface="Times New Roman"/>
              </a:rPr>
              <a:t>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4AB6B2-E8BF-C4AA-CB35-FCD96DBE3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483"/>
          <a:stretch/>
        </p:blipFill>
        <p:spPr>
          <a:xfrm>
            <a:off x="4042352" y="44220"/>
            <a:ext cx="8390315" cy="639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5429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1CF75-61CB-B8ED-4EE5-89BECCC6B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253" y="1427561"/>
            <a:ext cx="6980097" cy="39885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/>
                <a:cs typeface="Calibri Light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116966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A172F-9D0A-F9DB-874B-C10E98BA0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Dictionnaire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données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8223B-DB54-B976-3051-E701AC497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666" y="259490"/>
            <a:ext cx="7516480" cy="605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3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usieurs points d’interrogation sur fond noir">
            <a:extLst>
              <a:ext uri="{FF2B5EF4-FFF2-40B4-BE49-F238E27FC236}">
                <a16:creationId xmlns:a16="http://schemas.microsoft.com/office/drawing/2014/main" id="{C5A51934-CE74-5FF3-CC37-342C96F85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1" r="2" b="2"/>
          <a:stretch/>
        </p:blipFill>
        <p:spPr>
          <a:xfrm>
            <a:off x="1" y="10"/>
            <a:ext cx="9051416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E80A06-8A9B-4D1C-A70E-95CA4ECDA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026" y="5691"/>
            <a:ext cx="3965962" cy="1899912"/>
          </a:xfrm>
        </p:spPr>
        <p:txBody>
          <a:bodyPr>
            <a:normAutofit/>
          </a:bodyPr>
          <a:lstStyle/>
          <a:p>
            <a:r>
              <a:rPr lang="en-US" sz="4000" u="sng" dirty="0">
                <a:latin typeface="Times New Roman"/>
                <a:cs typeface="Calibri Light"/>
              </a:rPr>
              <a:t>Les </a:t>
            </a:r>
            <a:r>
              <a:rPr lang="en-US" sz="4000" u="sng" dirty="0" err="1">
                <a:latin typeface="Times New Roman"/>
                <a:cs typeface="Calibri Light"/>
              </a:rPr>
              <a:t>règles</a:t>
            </a:r>
            <a:r>
              <a:rPr lang="en-US" sz="4000" u="sng" dirty="0">
                <a:latin typeface="Times New Roman"/>
                <a:cs typeface="Calibri Light"/>
              </a:rPr>
              <a:t> de gestion</a:t>
            </a:r>
            <a:endParaRPr lang="en-US" sz="4000" u="sng" dirty="0">
              <a:latin typeface="Times New Roman"/>
              <a:cs typeface="Times New Roman"/>
            </a:endParaRP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7ABDFD91-1847-9C81-F605-1F012A0506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70252" y="1916616"/>
          <a:ext cx="5101773" cy="4059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6963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rrière-plan abstrait du filet foncé">
            <a:extLst>
              <a:ext uri="{FF2B5EF4-FFF2-40B4-BE49-F238E27FC236}">
                <a16:creationId xmlns:a16="http://schemas.microsoft.com/office/drawing/2014/main" id="{542C4D46-7986-9ADE-5F74-D085C3DF9F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6E910-894E-2EEA-4F31-F12AAC889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 err="1">
                <a:solidFill>
                  <a:srgbClr val="FFFFFF"/>
                </a:solidFill>
              </a:rPr>
              <a:t>Modèle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sz="6000" b="1" dirty="0" err="1">
                <a:solidFill>
                  <a:srgbClr val="FFFFFF"/>
                </a:solidFill>
              </a:rPr>
              <a:t>conceptuel</a:t>
            </a:r>
            <a:r>
              <a:rPr lang="en-US" sz="6000" b="1" dirty="0">
                <a:solidFill>
                  <a:srgbClr val="FFFFFF"/>
                </a:solidFill>
              </a:rPr>
              <a:t> de </a:t>
            </a:r>
            <a:r>
              <a:rPr lang="en-US" sz="6000" b="1" dirty="0" err="1">
                <a:solidFill>
                  <a:srgbClr val="FFFFFF"/>
                </a:solidFill>
              </a:rPr>
              <a:t>données</a:t>
            </a:r>
          </a:p>
        </p:txBody>
      </p:sp>
    </p:spTree>
    <p:extLst>
      <p:ext uri="{BB962C8B-B14F-4D97-AF65-F5344CB8AC3E}">
        <p14:creationId xmlns:p14="http://schemas.microsoft.com/office/powerpoint/2010/main" val="1777224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528EB-9DE3-6EA4-B0E9-29B75C8FF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Modèle Conceptuel de données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91E96A-D619-2206-DE60-5EDFCBC01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5430" y="729378"/>
            <a:ext cx="7226397" cy="526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49284"/>
      </p:ext>
    </p:extLst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bes connectés avec une ligne rouge">
            <a:extLst>
              <a:ext uri="{FF2B5EF4-FFF2-40B4-BE49-F238E27FC236}">
                <a16:creationId xmlns:a16="http://schemas.microsoft.com/office/drawing/2014/main" id="{AFA30552-9B82-0F72-5218-350D24D7E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8690" r="-1" b="8239"/>
          <a:stretch/>
        </p:blipFill>
        <p:spPr>
          <a:xfrm>
            <a:off x="20" y="5751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989D09-A700-C6BB-D5ED-C23312C9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08627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err="1">
                <a:solidFill>
                  <a:schemeClr val="bg1"/>
                </a:solidFill>
                <a:latin typeface="Times New Roman"/>
                <a:cs typeface="Times New Roman"/>
              </a:rPr>
              <a:t>Modèle</a:t>
            </a:r>
            <a:r>
              <a:rPr lang="en-US" sz="6600" b="1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6600" b="1" err="1">
                <a:solidFill>
                  <a:schemeClr val="bg1"/>
                </a:solidFill>
                <a:latin typeface="Times New Roman"/>
                <a:cs typeface="Times New Roman"/>
              </a:rPr>
              <a:t>logique</a:t>
            </a:r>
            <a:r>
              <a:rPr lang="en-US" sz="6600" b="1" dirty="0">
                <a:solidFill>
                  <a:schemeClr val="bg1"/>
                </a:solidFill>
                <a:latin typeface="Times New Roman"/>
                <a:cs typeface="Times New Roman"/>
              </a:rPr>
              <a:t> de </a:t>
            </a:r>
            <a:r>
              <a:rPr lang="en-US" sz="6600" b="1" err="1">
                <a:solidFill>
                  <a:schemeClr val="bg1"/>
                </a:solidFill>
                <a:latin typeface="Times New Roman"/>
                <a:cs typeface="Times New Roman"/>
              </a:rPr>
              <a:t>données</a:t>
            </a:r>
            <a:endParaRPr lang="en-US" sz="6600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06D43-66FD-B529-1571-3E35A46C7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A0452-6695-FD0E-536E-7F5EEC59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38" y="183184"/>
            <a:ext cx="10515600" cy="1133693"/>
          </a:xfrm>
        </p:spPr>
        <p:txBody>
          <a:bodyPr>
            <a:normAutofit/>
          </a:bodyPr>
          <a:lstStyle/>
          <a:p>
            <a:pPr algn="ctr"/>
            <a:r>
              <a:rPr lang="en-US" sz="5200" b="1" dirty="0">
                <a:cs typeface="Calibri Light"/>
              </a:rPr>
              <a:t>MLD</a:t>
            </a:r>
            <a:endParaRPr lang="en-US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EE21F15-1C5E-DCDD-AFE6-EE53B541E6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3915956"/>
              </p:ext>
            </p:extLst>
          </p:nvPr>
        </p:nvGraphicFramePr>
        <p:xfrm>
          <a:off x="996351" y="176811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803013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Graphiques financiers sur un écran sombre">
            <a:extLst>
              <a:ext uri="{FF2B5EF4-FFF2-40B4-BE49-F238E27FC236}">
                <a16:creationId xmlns:a16="http://schemas.microsoft.com/office/drawing/2014/main" id="{CA243CEA-BB05-B33A-B4CA-FC7B193EE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4916930-E76E-4100-9DCF-4981566A3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7375" y="1885950"/>
            <a:ext cx="8505825" cy="3152775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1CF75-61CB-B8ED-4EE5-89BECCC6B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75" y="2247900"/>
            <a:ext cx="7581900" cy="2514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PRESENTATION DES INTERFACES</a:t>
            </a:r>
          </a:p>
        </p:txBody>
      </p:sp>
    </p:spTree>
    <p:extLst>
      <p:ext uri="{BB962C8B-B14F-4D97-AF65-F5344CB8AC3E}">
        <p14:creationId xmlns:p14="http://schemas.microsoft.com/office/powerpoint/2010/main" val="427569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Thème Office</vt:lpstr>
      <vt:lpstr>PROJET PHP : Banque  Documentaire</vt:lpstr>
      <vt:lpstr>ANALYSE MERISE</vt:lpstr>
      <vt:lpstr>Dictionnaire de données</vt:lpstr>
      <vt:lpstr>Les règles de gestion</vt:lpstr>
      <vt:lpstr>Modèle conceptuel de données</vt:lpstr>
      <vt:lpstr>Modèle Conceptuel de données</vt:lpstr>
      <vt:lpstr>Modèle logique de données</vt:lpstr>
      <vt:lpstr>MLD</vt:lpstr>
      <vt:lpstr>PRESENTATION DES INTERFACES</vt:lpstr>
      <vt:lpstr>Accueil (utilisateurs simples)</vt:lpstr>
      <vt:lpstr>PowerPoint Presentation</vt:lpstr>
      <vt:lpstr>PowerPoint Presentation</vt:lpstr>
      <vt:lpstr>PowerPoint Presentation</vt:lpstr>
      <vt:lpstr>Consultation des fiches</vt:lpstr>
      <vt:lpstr>PowerPoint Presentation</vt:lpstr>
      <vt:lpstr>PowerPoint Presentation</vt:lpstr>
      <vt:lpstr>PowerPoint Presentation</vt:lpstr>
      <vt:lpstr>Interfaces admin</vt:lpstr>
      <vt:lpstr>Page d'authentification</vt:lpstr>
      <vt:lpstr>PowerPoint Presentation</vt:lpstr>
      <vt:lpstr>PowerPoint Presentation</vt:lpstr>
      <vt:lpstr>Ajout/Suppression</vt:lpstr>
      <vt:lpstr>Modification</vt:lpstr>
      <vt:lpstr>Modification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735</cp:revision>
  <dcterms:created xsi:type="dcterms:W3CDTF">2023-08-31T01:59:06Z</dcterms:created>
  <dcterms:modified xsi:type="dcterms:W3CDTF">2023-09-07T02:37:39Z</dcterms:modified>
</cp:coreProperties>
</file>